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0" r:id="rId3"/>
    <p:sldId id="411" r:id="rId5"/>
    <p:sldId id="303" r:id="rId6"/>
    <p:sldId id="306" r:id="rId7"/>
    <p:sldId id="261" r:id="rId8"/>
    <p:sldId id="262" r:id="rId9"/>
    <p:sldId id="263" r:id="rId10"/>
    <p:sldId id="264" r:id="rId11"/>
    <p:sldId id="265" r:id="rId12"/>
    <p:sldId id="412" r:id="rId13"/>
    <p:sldId id="266" r:id="rId14"/>
    <p:sldId id="267" r:id="rId15"/>
    <p:sldId id="268" r:id="rId16"/>
    <p:sldId id="413" r:id="rId17"/>
    <p:sldId id="272" r:id="rId18"/>
    <p:sldId id="382" r:id="rId19"/>
    <p:sldId id="3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gm:t>
    </dgm:pt>
    <dgm:pt modelId="{78CD1709-75A7-4937-AF9E-D1DA605690BD}" cxnId="{21BCC6E6-F336-4B2F-925B-F2F1E4800EF6}" type="parTrans">
      <dgm:prSet/>
      <dgm:spPr/>
      <dgm:t>
        <a:bodyPr/>
        <a:lstStyle/>
        <a:p>
          <a:endParaRPr lang="en-US"/>
        </a:p>
      </dgm:t>
    </dgm:pt>
    <dgm:pt modelId="{CF279FF3-D134-4EC9-B6F6-F0BDD0F1C1B5}" cxnId="{21BCC6E6-F336-4B2F-925B-F2F1E4800EF6}" type="sibTrans">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cxnId="{E9F295DD-7F09-4D1B-A204-444AC813E899}" type="parTrans">
      <dgm:prSet/>
      <dgm:spPr/>
      <dgm:t>
        <a:bodyPr/>
        <a:lstStyle/>
        <a:p>
          <a:endParaRPr lang="en-US"/>
        </a:p>
      </dgm:t>
    </dgm:pt>
    <dgm:pt modelId="{9F165930-9838-4618-A509-8D1E17CADA6D}" cxnId="{E9F295DD-7F09-4D1B-A204-444AC813E899}" type="sibTrans">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Kinh tế</a:t>
          </a:r>
        </a:p>
      </dgm:t>
    </dgm:pt>
    <dgm:pt modelId="{78CD1709-75A7-4937-AF9E-D1DA605690BD}" cxnId="{21BCC6E6-F336-4B2F-925B-F2F1E4800EF6}" type="parTrans">
      <dgm:prSet/>
      <dgm:spPr/>
      <dgm:t>
        <a:bodyPr/>
        <a:lstStyle/>
        <a:p>
          <a:endParaRPr lang="en-US"/>
        </a:p>
      </dgm:t>
    </dgm:pt>
    <dgm:pt modelId="{CF279FF3-D134-4EC9-B6F6-F0BDD0F1C1B5}" cxnId="{21BCC6E6-F336-4B2F-925B-F2F1E4800EF6}" type="sibTrans">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cxnId="{E9F295DD-7F09-4D1B-A204-444AC813E899}" type="parTrans">
      <dgm:prSet/>
      <dgm:spPr/>
      <dgm:t>
        <a:bodyPr/>
        <a:lstStyle/>
        <a:p>
          <a:endParaRPr lang="en-US"/>
        </a:p>
      </dgm:t>
    </dgm:pt>
    <dgm:pt modelId="{9F165930-9838-4618-A509-8D1E17CADA6D}" cxnId="{E9F295DD-7F09-4D1B-A204-444AC813E899}" type="sibTrans">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gm:t>
    </dgm:pt>
    <dgm:pt modelId="{78CD1709-75A7-4937-AF9E-D1DA605690BD}" cxnId="{21BCC6E6-F336-4B2F-925B-F2F1E4800EF6}" type="parTrans">
      <dgm:prSet/>
      <dgm:spPr/>
      <dgm:t>
        <a:bodyPr/>
        <a:lstStyle/>
        <a:p>
          <a:endParaRPr lang="en-US"/>
        </a:p>
      </dgm:t>
    </dgm:pt>
    <dgm:pt modelId="{CF279FF3-D134-4EC9-B6F6-F0BDD0F1C1B5}" cxnId="{21BCC6E6-F336-4B2F-925B-F2F1E4800EF6}" type="sibTrans">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cxnId="{E9F295DD-7F09-4D1B-A204-444AC813E899}" type="parTrans">
      <dgm:prSet/>
      <dgm:spPr/>
      <dgm:t>
        <a:bodyPr/>
        <a:lstStyle/>
        <a:p>
          <a:endParaRPr lang="en-US"/>
        </a:p>
      </dgm:t>
    </dgm:pt>
    <dgm:pt modelId="{9F165930-9838-4618-A509-8D1E17CADA6D}" cxnId="{E9F295DD-7F09-4D1B-A204-444AC813E899}" type="sibTrans">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6AB499-C742-4F25-B28D-E56F5F15D0EC}" type="doc">
      <dgm:prSet loTypeId="urn:microsoft.com/office/officeart/2005/8/layout/hList9" loCatId="list" qsTypeId="urn:microsoft.com/office/officeart/2005/8/quickstyle/3d7" qsCatId="3D" csTypeId="urn:microsoft.com/office/officeart/2005/8/colors/colorful4" csCatId="colorful" phldr="1"/>
      <dgm:spPr/>
      <dgm:t>
        <a:bodyPr/>
        <a:lstStyle/>
        <a:p>
          <a:endParaRPr lang="en-US"/>
        </a:p>
      </dgm:t>
    </dgm:pt>
    <dgm:pt modelId="{105B71DD-50C2-4F5E-85ED-BCEE5860D19D}">
      <dgm:prSet phldrT="[Text]"/>
      <dgm:spPr/>
      <dgm:t>
        <a:bodyPr/>
        <a:lstStyle/>
        <a:p>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mục tiêu</a:t>
          </a:r>
          <a:endParaRPr lang="en-US"/>
        </a:p>
      </dgm:t>
    </dgm:pt>
    <dgm:pt modelId="{D449C2D9-A630-4B13-9407-4327A05CB4B3}" cxnId="{56B3F28A-1D3D-4669-8C86-493E2D05835E}" type="parTrans">
      <dgm:prSet/>
      <dgm:spPr/>
      <dgm:t>
        <a:bodyPr/>
        <a:lstStyle/>
        <a:p>
          <a:endParaRPr lang="en-US"/>
        </a:p>
      </dgm:t>
    </dgm:pt>
    <dgm:pt modelId="{6970C8F8-A792-4949-BF1F-B63E3E039F12}" cxnId="{56B3F28A-1D3D-4669-8C86-493E2D05835E}" type="sibTrans">
      <dgm:prSet/>
      <dgm:spPr/>
      <dgm:t>
        <a:bodyPr/>
        <a:lstStyle/>
        <a:p>
          <a:endParaRPr lang="en-US"/>
        </a:p>
      </dgm:t>
    </dgm:pt>
    <dgm:pt modelId="{345B4A4C-B4D5-4538-B70A-32CC2826DF5B}">
      <dgm:prSet phldrT="[Text]"/>
      <dgm:spPr/>
      <dgm:t>
        <a:bodyPr/>
        <a:lstStyle/>
        <a:p>
          <a:pPr>
            <a:buNone/>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Như vậy, cùng với chính trị, kinh tế, văn hóa nằm trong mục tiêu chung của toàn bộ tiến trình cách mạng </a:t>
          </a:r>
          <a:endParaRPr lang="en-US">
            <a:solidFill>
              <a:schemeClr val="tx1"/>
            </a:solidFill>
          </a:endParaRPr>
        </a:p>
      </dgm:t>
    </dgm:pt>
    <dgm:pt modelId="{F677DB1B-0FB8-4226-8CED-620AAF63AE97}" cxnId="{A9A14DA3-5953-43F1-8008-5E232248FF80}" type="parTrans">
      <dgm:prSet/>
      <dgm:spPr/>
      <dgm:t>
        <a:bodyPr/>
        <a:lstStyle/>
        <a:p>
          <a:endParaRPr lang="en-US"/>
        </a:p>
      </dgm:t>
    </dgm:pt>
    <dgm:pt modelId="{EB6ED261-C398-4704-B226-01BE98A3C366}" cxnId="{A9A14DA3-5953-43F1-8008-5E232248FF80}" type="sibTrans">
      <dgm:prSet/>
      <dgm:spPr/>
      <dgm:t>
        <a:bodyPr/>
        <a:lstStyle/>
        <a:p>
          <a:endParaRPr lang="en-US"/>
        </a:p>
      </dgm:t>
    </dgm:pt>
    <dgm:pt modelId="{2A2B6268-63F4-4819-8231-8175CAD9C107}">
      <dgm:prSet phldrT="[Text]"/>
      <dgm:spPr/>
      <dgm:t>
        <a:bodyPr/>
        <a:lstStyle/>
        <a:p>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động lực</a:t>
          </a:r>
          <a:endParaRPr lang="en-US">
            <a:solidFill>
              <a:srgbClr val="FFFF00"/>
            </a:solidFill>
          </a:endParaRPr>
        </a:p>
      </dgm:t>
    </dgm:pt>
    <dgm:pt modelId="{7E5560A4-6CAF-4616-A495-FCA76C752A70}" cxnId="{FAFC220E-5969-4033-B318-D1B185A2F514}" type="parTrans">
      <dgm:prSet/>
      <dgm:spPr/>
      <dgm:t>
        <a:bodyPr/>
        <a:lstStyle/>
        <a:p>
          <a:endParaRPr lang="en-US"/>
        </a:p>
      </dgm:t>
    </dgm:pt>
    <dgm:pt modelId="{3D79DBAF-2978-4C65-92AC-3AFCEE0EBD85}" cxnId="{FAFC220E-5969-4033-B318-D1B185A2F514}" type="sibTrans">
      <dgm:prSet/>
      <dgm:spPr/>
      <dgm:t>
        <a:bodyPr/>
        <a:lstStyle/>
        <a:p>
          <a:endParaRPr lang="en-US"/>
        </a:p>
      </dgm:t>
    </dgm:pt>
    <dgm:pt modelId="{57DBA1E6-A2E4-4621-A6D4-EE4183182A8C}">
      <dgm:prSet phldrT="[Text]"/>
      <dgm:spPr/>
      <dgm:t>
        <a:bodyPr/>
        <a:lstStyle/>
        <a:p>
          <a:pPr>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chính trị; Văn hóa đạo đức; Văn hóa văn nghệ; Văn hóa pháp luật; Văn hóa giáo dục</a:t>
          </a:r>
          <a:endParaRPr lang="en-US">
            <a:solidFill>
              <a:schemeClr val="tx1"/>
            </a:solidFill>
          </a:endParaRPr>
        </a:p>
      </dgm:t>
    </dgm:pt>
    <dgm:pt modelId="{D9E7FB14-8077-4AAD-A4A2-521A83E6554C}" cxnId="{C9D8CB04-429F-43F4-89D5-B4D89F92A42C}" type="parTrans">
      <dgm:prSet/>
      <dgm:spPr/>
      <dgm:t>
        <a:bodyPr/>
        <a:lstStyle/>
        <a:p>
          <a:endParaRPr lang="en-US"/>
        </a:p>
      </dgm:t>
    </dgm:pt>
    <dgm:pt modelId="{33CA65F0-6E77-4E82-ADA7-176A24F8E5F7}" cxnId="{C9D8CB04-429F-43F4-89D5-B4D89F92A42C}" type="sibTrans">
      <dgm:prSet/>
      <dgm:spPr/>
      <dgm:t>
        <a:bodyPr/>
        <a:lstStyle/>
        <a:p>
          <a:endParaRPr lang="en-US"/>
        </a:p>
      </dgm:t>
    </dgm:pt>
    <dgm:pt modelId="{9F517857-DC11-4567-B204-50B835FCC75D}">
      <dgm:prSet phldrT="[Text]"/>
      <dgm:spPr/>
      <dgm:t>
        <a:bodyPr/>
        <a:lstStyle/>
        <a:p>
          <a:pPr>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là động lực thúc đẩy cách mạng phát triển.</a:t>
          </a:r>
          <a:endParaRPr lang="en-US">
            <a:solidFill>
              <a:schemeClr val="tx1"/>
            </a:solidFill>
          </a:endParaRPr>
        </a:p>
      </dgm:t>
    </dgm:pt>
    <dgm:pt modelId="{B4C782C2-B8EB-467F-9982-E9383390A3AD}" cxnId="{F88D20BE-35F1-474D-833C-E143A47E13F6}" type="parTrans">
      <dgm:prSet/>
      <dgm:spPr/>
      <dgm:t>
        <a:bodyPr/>
        <a:lstStyle/>
        <a:p>
          <a:endParaRPr lang="en-US"/>
        </a:p>
      </dgm:t>
    </dgm:pt>
    <dgm:pt modelId="{F802CD41-46FA-4186-AC19-D2167E7BB01B}" cxnId="{F88D20BE-35F1-474D-833C-E143A47E13F6}" type="sibTrans">
      <dgm:prSet/>
      <dgm:spPr/>
      <dgm:t>
        <a:bodyPr/>
        <a:lstStyle/>
        <a:p>
          <a:endParaRPr lang="en-US"/>
        </a:p>
      </dgm:t>
    </dgm:pt>
    <dgm:pt modelId="{3465E2B5-ABB7-46F0-86ED-B069EF7A8640}">
      <dgm:prSet phldrT="[Text]" custT="1"/>
      <dgm:spPr/>
      <dgm:t>
        <a:bodyPr/>
        <a:lstStyle/>
        <a:p>
          <a:pPr>
            <a:buNone/>
          </a:pP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Mục tiêu của cách mạng Việt Nam là độc lập dân tộc và </a:t>
          </a:r>
        </a:p>
        <a:p>
          <a:pPr>
            <a:buNone/>
          </a:pP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chủ</a:t>
          </a: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nghĩa xã hội, độc lập dân tộc gắn liền với chủ nghĩa xã hội.</a:t>
          </a:r>
          <a:endParaRPr lang="en-US" sz="2400">
            <a:solidFill>
              <a:schemeClr val="tx1"/>
            </a:solidFill>
          </a:endParaRPr>
        </a:p>
      </dgm:t>
    </dgm:pt>
    <dgm:pt modelId="{1CF37FBB-43B5-4142-9D2F-CD55DBF9AD70}" cxnId="{3D42BD45-1B69-483F-BBF6-40D1D3BA4B29}" type="sibTrans">
      <dgm:prSet/>
      <dgm:spPr/>
      <dgm:t>
        <a:bodyPr/>
        <a:lstStyle/>
        <a:p>
          <a:endParaRPr lang="en-US"/>
        </a:p>
      </dgm:t>
    </dgm:pt>
    <dgm:pt modelId="{C95C9472-B1F1-4BBC-B86E-B3511DDC73A5}" cxnId="{3D42BD45-1B69-483F-BBF6-40D1D3BA4B29}" type="parTrans">
      <dgm:prSet/>
      <dgm:spPr/>
      <dgm:t>
        <a:bodyPr/>
        <a:lstStyle/>
        <a:p>
          <a:endParaRPr lang="en-US"/>
        </a:p>
      </dgm:t>
    </dgm:pt>
    <dgm:pt modelId="{574B73CD-845A-4B76-B288-4C9C346DED3B}" type="pres">
      <dgm:prSet presAssocID="{4F6AB499-C742-4F25-B28D-E56F5F15D0EC}" presName="list" presStyleCnt="0">
        <dgm:presLayoutVars>
          <dgm:dir/>
          <dgm:animLvl val="lvl"/>
        </dgm:presLayoutVars>
      </dgm:prSet>
      <dgm:spPr/>
    </dgm:pt>
    <dgm:pt modelId="{549025C4-4137-476C-8414-B6FC700BACE5}" type="pres">
      <dgm:prSet presAssocID="{105B71DD-50C2-4F5E-85ED-BCEE5860D19D}" presName="posSpace" presStyleCnt="0"/>
      <dgm:spPr/>
    </dgm:pt>
    <dgm:pt modelId="{971A2D73-75F0-44E6-8BCC-7A92902E8799}" type="pres">
      <dgm:prSet presAssocID="{105B71DD-50C2-4F5E-85ED-BCEE5860D19D}" presName="vertFlow" presStyleCnt="0"/>
      <dgm:spPr/>
    </dgm:pt>
    <dgm:pt modelId="{259BDDAB-EEB2-4A63-96AD-CF40FC331C65}" type="pres">
      <dgm:prSet presAssocID="{105B71DD-50C2-4F5E-85ED-BCEE5860D19D}" presName="topSpace" presStyleCnt="0"/>
      <dgm:spPr/>
    </dgm:pt>
    <dgm:pt modelId="{96C65A8B-3106-4091-876D-E976B6D6378F}" type="pres">
      <dgm:prSet presAssocID="{105B71DD-50C2-4F5E-85ED-BCEE5860D19D}" presName="firstComp" presStyleCnt="0"/>
      <dgm:spPr/>
    </dgm:pt>
    <dgm:pt modelId="{0C4E297A-F05F-4231-AFF5-D4F761401B53}" type="pres">
      <dgm:prSet presAssocID="{105B71DD-50C2-4F5E-85ED-BCEE5860D19D}" presName="firstChild" presStyleLbl="bgAccFollowNode1" presStyleIdx="0" presStyleCnt="4" custLinFactNeighborX="-1884"/>
      <dgm:spPr/>
    </dgm:pt>
    <dgm:pt modelId="{EE937C5E-C2B1-4B48-952F-9E13D8D28017}" type="pres">
      <dgm:prSet presAssocID="{105B71DD-50C2-4F5E-85ED-BCEE5860D19D}" presName="firstChildTx" presStyleLbl="bgAccFollowNode1" presStyleIdx="0" presStyleCnt="4">
        <dgm:presLayoutVars>
          <dgm:bulletEnabled val="1"/>
        </dgm:presLayoutVars>
      </dgm:prSet>
      <dgm:spPr/>
    </dgm:pt>
    <dgm:pt modelId="{2C567B08-72A1-4571-AC62-54F768847BE4}" type="pres">
      <dgm:prSet presAssocID="{345B4A4C-B4D5-4538-B70A-32CC2826DF5B}" presName="comp" presStyleCnt="0"/>
      <dgm:spPr/>
    </dgm:pt>
    <dgm:pt modelId="{6FDA9037-B3D6-41A4-868F-F70AFE43B77A}" type="pres">
      <dgm:prSet presAssocID="{345B4A4C-B4D5-4538-B70A-32CC2826DF5B}" presName="child" presStyleLbl="bgAccFollowNode1" presStyleIdx="1" presStyleCnt="4" custLinFactNeighborX="-1884"/>
      <dgm:spPr/>
    </dgm:pt>
    <dgm:pt modelId="{D13D95A3-471A-41B9-91BB-1B2CD1258BCC}" type="pres">
      <dgm:prSet presAssocID="{345B4A4C-B4D5-4538-B70A-32CC2826DF5B}" presName="childTx" presStyleLbl="bgAccFollowNode1" presStyleIdx="1" presStyleCnt="4">
        <dgm:presLayoutVars>
          <dgm:bulletEnabled val="1"/>
        </dgm:presLayoutVars>
      </dgm:prSet>
      <dgm:spPr/>
    </dgm:pt>
    <dgm:pt modelId="{6A73CD22-4FAA-4134-99B9-729250BB8A73}" type="pres">
      <dgm:prSet presAssocID="{105B71DD-50C2-4F5E-85ED-BCEE5860D19D}" presName="negSpace" presStyleCnt="0"/>
      <dgm:spPr/>
    </dgm:pt>
    <dgm:pt modelId="{0D8A4ACE-7723-424B-BE8E-21967B331B2D}" type="pres">
      <dgm:prSet presAssocID="{105B71DD-50C2-4F5E-85ED-BCEE5860D19D}" presName="circle" presStyleLbl="node1" presStyleIdx="0" presStyleCnt="2" custLinFactNeighborX="-376" custLinFactNeighborY="942"/>
      <dgm:spPr/>
    </dgm:pt>
    <dgm:pt modelId="{E8483619-5DD8-4AB8-8117-2DB4819AD1B7}" type="pres">
      <dgm:prSet presAssocID="{6970C8F8-A792-4949-BF1F-B63E3E039F12}" presName="transSpace" presStyleCnt="0"/>
      <dgm:spPr/>
    </dgm:pt>
    <dgm:pt modelId="{31E8DB51-A2F3-44E2-938B-2FA39C2953DA}" type="pres">
      <dgm:prSet presAssocID="{2A2B6268-63F4-4819-8231-8175CAD9C107}" presName="posSpace" presStyleCnt="0"/>
      <dgm:spPr/>
    </dgm:pt>
    <dgm:pt modelId="{5960B823-1070-43E0-930F-8A396C7FED51}" type="pres">
      <dgm:prSet presAssocID="{2A2B6268-63F4-4819-8231-8175CAD9C107}" presName="vertFlow" presStyleCnt="0"/>
      <dgm:spPr/>
    </dgm:pt>
    <dgm:pt modelId="{C28E7640-859C-4E24-91E7-4E287835CC40}" type="pres">
      <dgm:prSet presAssocID="{2A2B6268-63F4-4819-8231-8175CAD9C107}" presName="topSpace" presStyleCnt="0"/>
      <dgm:spPr/>
    </dgm:pt>
    <dgm:pt modelId="{93761C95-FFEB-42A0-BFB1-99D6CA80BC87}" type="pres">
      <dgm:prSet presAssocID="{2A2B6268-63F4-4819-8231-8175CAD9C107}" presName="firstComp" presStyleCnt="0"/>
      <dgm:spPr/>
    </dgm:pt>
    <dgm:pt modelId="{D096B4BD-E994-4F41-90A0-2116FC1F1B8E}" type="pres">
      <dgm:prSet presAssocID="{2A2B6268-63F4-4819-8231-8175CAD9C107}" presName="firstChild" presStyleLbl="bgAccFollowNode1" presStyleIdx="2" presStyleCnt="4" custLinFactNeighborX="-6908"/>
      <dgm:spPr/>
    </dgm:pt>
    <dgm:pt modelId="{F55A8164-4EB6-4C76-A0E6-79EC0D100794}" type="pres">
      <dgm:prSet presAssocID="{2A2B6268-63F4-4819-8231-8175CAD9C107}" presName="firstChildTx" presStyleLbl="bgAccFollowNode1" presStyleIdx="2" presStyleCnt="4">
        <dgm:presLayoutVars>
          <dgm:bulletEnabled val="1"/>
        </dgm:presLayoutVars>
      </dgm:prSet>
      <dgm:spPr/>
    </dgm:pt>
    <dgm:pt modelId="{7AA0C5DA-85CD-45DE-B5D8-4C2909AE7D6D}" type="pres">
      <dgm:prSet presAssocID="{9F517857-DC11-4567-B204-50B835FCC75D}" presName="comp" presStyleCnt="0"/>
      <dgm:spPr/>
    </dgm:pt>
    <dgm:pt modelId="{FAB9690A-787D-4276-B8B6-D9368AE3DF58}" type="pres">
      <dgm:prSet presAssocID="{9F517857-DC11-4567-B204-50B835FCC75D}" presName="child" presStyleLbl="bgAccFollowNode1" presStyleIdx="3" presStyleCnt="4" custLinFactNeighborX="-6908"/>
      <dgm:spPr/>
    </dgm:pt>
    <dgm:pt modelId="{9A1984A0-30BE-459C-AD98-E9719F56A11B}" type="pres">
      <dgm:prSet presAssocID="{9F517857-DC11-4567-B204-50B835FCC75D}" presName="childTx" presStyleLbl="bgAccFollowNode1" presStyleIdx="3" presStyleCnt="4">
        <dgm:presLayoutVars>
          <dgm:bulletEnabled val="1"/>
        </dgm:presLayoutVars>
      </dgm:prSet>
      <dgm:spPr/>
    </dgm:pt>
    <dgm:pt modelId="{2BEB27E7-2519-4E8A-9B6D-9448A544ABDB}" type="pres">
      <dgm:prSet presAssocID="{2A2B6268-63F4-4819-8231-8175CAD9C107}" presName="negSpace" presStyleCnt="0"/>
      <dgm:spPr/>
    </dgm:pt>
    <dgm:pt modelId="{27C930A6-5608-41C9-97D7-56237040856D}" type="pres">
      <dgm:prSet presAssocID="{2A2B6268-63F4-4819-8231-8175CAD9C107}" presName="circle" presStyleLbl="node1" presStyleIdx="1" presStyleCnt="2" custLinFactNeighborX="-6765"/>
      <dgm:spPr/>
    </dgm:pt>
  </dgm:ptLst>
  <dgm:cxnLst>
    <dgm:cxn modelId="{C9D8CB04-429F-43F4-89D5-B4D89F92A42C}" srcId="{2A2B6268-63F4-4819-8231-8175CAD9C107}" destId="{57DBA1E6-A2E4-4621-A6D4-EE4183182A8C}" srcOrd="0" destOrd="0" parTransId="{D9E7FB14-8077-4AAD-A4A2-521A83E6554C}" sibTransId="{33CA65F0-6E77-4E82-ADA7-176A24F8E5F7}"/>
    <dgm:cxn modelId="{FAFC220E-5969-4033-B318-D1B185A2F514}" srcId="{4F6AB499-C742-4F25-B28D-E56F5F15D0EC}" destId="{2A2B6268-63F4-4819-8231-8175CAD9C107}" srcOrd="1" destOrd="0" parTransId="{7E5560A4-6CAF-4616-A495-FCA76C752A70}" sibTransId="{3D79DBAF-2978-4C65-92AC-3AFCEE0EBD85}"/>
    <dgm:cxn modelId="{2943762A-D825-4671-8DFA-4830C49634FB}" type="presOf" srcId="{4F6AB499-C742-4F25-B28D-E56F5F15D0EC}" destId="{574B73CD-845A-4B76-B288-4C9C346DED3B}" srcOrd="0" destOrd="0" presId="urn:microsoft.com/office/officeart/2005/8/layout/hList9"/>
    <dgm:cxn modelId="{4F6E013C-5D53-4F41-8E71-9FD833E26321}" type="presOf" srcId="{345B4A4C-B4D5-4538-B70A-32CC2826DF5B}" destId="{6FDA9037-B3D6-41A4-868F-F70AFE43B77A}" srcOrd="0" destOrd="0" presId="urn:microsoft.com/office/officeart/2005/8/layout/hList9"/>
    <dgm:cxn modelId="{CF945044-313E-4D6D-B72B-8011DAA315D6}" type="presOf" srcId="{105B71DD-50C2-4F5E-85ED-BCEE5860D19D}" destId="{0D8A4ACE-7723-424B-BE8E-21967B331B2D}" srcOrd="0" destOrd="0" presId="urn:microsoft.com/office/officeart/2005/8/layout/hList9"/>
    <dgm:cxn modelId="{3D42BD45-1B69-483F-BBF6-40D1D3BA4B29}" srcId="{105B71DD-50C2-4F5E-85ED-BCEE5860D19D}" destId="{3465E2B5-ABB7-46F0-86ED-B069EF7A8640}" srcOrd="0" destOrd="0" parTransId="{C95C9472-B1F1-4BBC-B86E-B3511DDC73A5}" sibTransId="{1CF37FBB-43B5-4142-9D2F-CD55DBF9AD70}"/>
    <dgm:cxn modelId="{AED5E96C-650A-4305-936A-FC5827287CB9}" type="presOf" srcId="{57DBA1E6-A2E4-4621-A6D4-EE4183182A8C}" destId="{D096B4BD-E994-4F41-90A0-2116FC1F1B8E}" srcOrd="0" destOrd="0" presId="urn:microsoft.com/office/officeart/2005/8/layout/hList9"/>
    <dgm:cxn modelId="{3657B16E-34EE-416C-8E02-28A86F87C5B2}" type="presOf" srcId="{57DBA1E6-A2E4-4621-A6D4-EE4183182A8C}" destId="{F55A8164-4EB6-4C76-A0E6-79EC0D100794}" srcOrd="1" destOrd="0" presId="urn:microsoft.com/office/officeart/2005/8/layout/hList9"/>
    <dgm:cxn modelId="{56B3F28A-1D3D-4669-8C86-493E2D05835E}" srcId="{4F6AB499-C742-4F25-B28D-E56F5F15D0EC}" destId="{105B71DD-50C2-4F5E-85ED-BCEE5860D19D}" srcOrd="0" destOrd="0" parTransId="{D449C2D9-A630-4B13-9407-4327A05CB4B3}" sibTransId="{6970C8F8-A792-4949-BF1F-B63E3E039F12}"/>
    <dgm:cxn modelId="{8ECA4398-3ADA-450E-A2AE-3368BCBBE135}" type="presOf" srcId="{3465E2B5-ABB7-46F0-86ED-B069EF7A8640}" destId="{0C4E297A-F05F-4231-AFF5-D4F761401B53}" srcOrd="0" destOrd="0" presId="urn:microsoft.com/office/officeart/2005/8/layout/hList9"/>
    <dgm:cxn modelId="{F842229A-38F3-4825-9C76-60ADDA7ACD31}" type="presOf" srcId="{9F517857-DC11-4567-B204-50B835FCC75D}" destId="{FAB9690A-787D-4276-B8B6-D9368AE3DF58}" srcOrd="0" destOrd="0" presId="urn:microsoft.com/office/officeart/2005/8/layout/hList9"/>
    <dgm:cxn modelId="{A9A14DA3-5953-43F1-8008-5E232248FF80}" srcId="{105B71DD-50C2-4F5E-85ED-BCEE5860D19D}" destId="{345B4A4C-B4D5-4538-B70A-32CC2826DF5B}" srcOrd="1" destOrd="0" parTransId="{F677DB1B-0FB8-4226-8CED-620AAF63AE97}" sibTransId="{EB6ED261-C398-4704-B226-01BE98A3C366}"/>
    <dgm:cxn modelId="{35BBF4AB-6876-44FB-8381-510C82EB2555}" type="presOf" srcId="{3465E2B5-ABB7-46F0-86ED-B069EF7A8640}" destId="{EE937C5E-C2B1-4B48-952F-9E13D8D28017}" srcOrd="1" destOrd="0" presId="urn:microsoft.com/office/officeart/2005/8/layout/hList9"/>
    <dgm:cxn modelId="{77FB4DB5-0044-4EF1-874D-AC9384701CF3}" type="presOf" srcId="{2A2B6268-63F4-4819-8231-8175CAD9C107}" destId="{27C930A6-5608-41C9-97D7-56237040856D}" srcOrd="0" destOrd="0" presId="urn:microsoft.com/office/officeart/2005/8/layout/hList9"/>
    <dgm:cxn modelId="{6856AABC-A47F-4054-BF71-145C69311209}" type="presOf" srcId="{345B4A4C-B4D5-4538-B70A-32CC2826DF5B}" destId="{D13D95A3-471A-41B9-91BB-1B2CD1258BCC}" srcOrd="1" destOrd="0" presId="urn:microsoft.com/office/officeart/2005/8/layout/hList9"/>
    <dgm:cxn modelId="{F88D20BE-35F1-474D-833C-E143A47E13F6}" srcId="{2A2B6268-63F4-4819-8231-8175CAD9C107}" destId="{9F517857-DC11-4567-B204-50B835FCC75D}" srcOrd="1" destOrd="0" parTransId="{B4C782C2-B8EB-467F-9982-E9383390A3AD}" sibTransId="{F802CD41-46FA-4186-AC19-D2167E7BB01B}"/>
    <dgm:cxn modelId="{C886D6F2-8559-4578-81E8-8DAC63D98506}" type="presOf" srcId="{9F517857-DC11-4567-B204-50B835FCC75D}" destId="{9A1984A0-30BE-459C-AD98-E9719F56A11B}" srcOrd="1" destOrd="0" presId="urn:microsoft.com/office/officeart/2005/8/layout/hList9"/>
    <dgm:cxn modelId="{BA71064F-3C29-4EBC-968D-BBA665F7BB87}" type="presParOf" srcId="{574B73CD-845A-4B76-B288-4C9C346DED3B}" destId="{549025C4-4137-476C-8414-B6FC700BACE5}" srcOrd="0" destOrd="0" presId="urn:microsoft.com/office/officeart/2005/8/layout/hList9"/>
    <dgm:cxn modelId="{CF0078B9-6066-46D8-9419-8CB247FB0D3C}" type="presParOf" srcId="{574B73CD-845A-4B76-B288-4C9C346DED3B}" destId="{971A2D73-75F0-44E6-8BCC-7A92902E8799}" srcOrd="1" destOrd="0" presId="urn:microsoft.com/office/officeart/2005/8/layout/hList9"/>
    <dgm:cxn modelId="{256B72F7-3FC3-4D55-87F8-0398028C2E73}" type="presParOf" srcId="{971A2D73-75F0-44E6-8BCC-7A92902E8799}" destId="{259BDDAB-EEB2-4A63-96AD-CF40FC331C65}" srcOrd="0" destOrd="0" presId="urn:microsoft.com/office/officeart/2005/8/layout/hList9"/>
    <dgm:cxn modelId="{BEDB5DDD-6530-47DC-AD17-82A1EC788991}" type="presParOf" srcId="{971A2D73-75F0-44E6-8BCC-7A92902E8799}" destId="{96C65A8B-3106-4091-876D-E976B6D6378F}" srcOrd="1" destOrd="0" presId="urn:microsoft.com/office/officeart/2005/8/layout/hList9"/>
    <dgm:cxn modelId="{2AE5296D-511A-4217-9E94-7791D9E5A160}" type="presParOf" srcId="{96C65A8B-3106-4091-876D-E976B6D6378F}" destId="{0C4E297A-F05F-4231-AFF5-D4F761401B53}" srcOrd="0" destOrd="0" presId="urn:microsoft.com/office/officeart/2005/8/layout/hList9"/>
    <dgm:cxn modelId="{C1C515AE-B84D-46CD-9854-5B352B2BA79A}" type="presParOf" srcId="{96C65A8B-3106-4091-876D-E976B6D6378F}" destId="{EE937C5E-C2B1-4B48-952F-9E13D8D28017}" srcOrd="1" destOrd="0" presId="urn:microsoft.com/office/officeart/2005/8/layout/hList9"/>
    <dgm:cxn modelId="{48C88F40-B886-4941-93EC-B0DE53B6F9ED}" type="presParOf" srcId="{971A2D73-75F0-44E6-8BCC-7A92902E8799}" destId="{2C567B08-72A1-4571-AC62-54F768847BE4}" srcOrd="2" destOrd="0" presId="urn:microsoft.com/office/officeart/2005/8/layout/hList9"/>
    <dgm:cxn modelId="{DF02D3E0-66C1-47F3-81FF-B3B7A767253E}" type="presParOf" srcId="{2C567B08-72A1-4571-AC62-54F768847BE4}" destId="{6FDA9037-B3D6-41A4-868F-F70AFE43B77A}" srcOrd="0" destOrd="0" presId="urn:microsoft.com/office/officeart/2005/8/layout/hList9"/>
    <dgm:cxn modelId="{AF0FF2C8-C93F-49AE-9D8D-C376C6E5495F}" type="presParOf" srcId="{2C567B08-72A1-4571-AC62-54F768847BE4}" destId="{D13D95A3-471A-41B9-91BB-1B2CD1258BCC}" srcOrd="1" destOrd="0" presId="urn:microsoft.com/office/officeart/2005/8/layout/hList9"/>
    <dgm:cxn modelId="{848FB296-DC55-4A40-A5EE-E3A249292E93}" type="presParOf" srcId="{574B73CD-845A-4B76-B288-4C9C346DED3B}" destId="{6A73CD22-4FAA-4134-99B9-729250BB8A73}" srcOrd="2" destOrd="0" presId="urn:microsoft.com/office/officeart/2005/8/layout/hList9"/>
    <dgm:cxn modelId="{6BB3283A-3CC5-4E0F-9224-628DB773284B}" type="presParOf" srcId="{574B73CD-845A-4B76-B288-4C9C346DED3B}" destId="{0D8A4ACE-7723-424B-BE8E-21967B331B2D}" srcOrd="3" destOrd="0" presId="urn:microsoft.com/office/officeart/2005/8/layout/hList9"/>
    <dgm:cxn modelId="{2042E651-D7F0-4AD7-B3BA-0A20AA61D36F}" type="presParOf" srcId="{574B73CD-845A-4B76-B288-4C9C346DED3B}" destId="{E8483619-5DD8-4AB8-8117-2DB4819AD1B7}" srcOrd="4" destOrd="0" presId="urn:microsoft.com/office/officeart/2005/8/layout/hList9"/>
    <dgm:cxn modelId="{BF09F525-3E91-462B-83D6-DCACEF8C2642}" type="presParOf" srcId="{574B73CD-845A-4B76-B288-4C9C346DED3B}" destId="{31E8DB51-A2F3-44E2-938B-2FA39C2953DA}" srcOrd="5" destOrd="0" presId="urn:microsoft.com/office/officeart/2005/8/layout/hList9"/>
    <dgm:cxn modelId="{EC1F3098-CD71-4877-A872-7BE6FFF5EBFA}" type="presParOf" srcId="{574B73CD-845A-4B76-B288-4C9C346DED3B}" destId="{5960B823-1070-43E0-930F-8A396C7FED51}" srcOrd="6" destOrd="0" presId="urn:microsoft.com/office/officeart/2005/8/layout/hList9"/>
    <dgm:cxn modelId="{8A172989-5905-4360-AF4A-ED81CFF2077F}" type="presParOf" srcId="{5960B823-1070-43E0-930F-8A396C7FED51}" destId="{C28E7640-859C-4E24-91E7-4E287835CC40}" srcOrd="0" destOrd="0" presId="urn:microsoft.com/office/officeart/2005/8/layout/hList9"/>
    <dgm:cxn modelId="{C0810EAE-7F2A-4930-9234-F46FEFEACA2A}" type="presParOf" srcId="{5960B823-1070-43E0-930F-8A396C7FED51}" destId="{93761C95-FFEB-42A0-BFB1-99D6CA80BC87}" srcOrd="1" destOrd="0" presId="urn:microsoft.com/office/officeart/2005/8/layout/hList9"/>
    <dgm:cxn modelId="{455D117F-B7F6-46F0-87D4-47A07D0B1995}" type="presParOf" srcId="{93761C95-FFEB-42A0-BFB1-99D6CA80BC87}" destId="{D096B4BD-E994-4F41-90A0-2116FC1F1B8E}" srcOrd="0" destOrd="0" presId="urn:microsoft.com/office/officeart/2005/8/layout/hList9"/>
    <dgm:cxn modelId="{7BD30407-FB19-449E-9F25-0A04D8EAA907}" type="presParOf" srcId="{93761C95-FFEB-42A0-BFB1-99D6CA80BC87}" destId="{F55A8164-4EB6-4C76-A0E6-79EC0D100794}" srcOrd="1" destOrd="0" presId="urn:microsoft.com/office/officeart/2005/8/layout/hList9"/>
    <dgm:cxn modelId="{8F1EF602-CBEA-40A9-A721-B3A2C6BF0A14}" type="presParOf" srcId="{5960B823-1070-43E0-930F-8A396C7FED51}" destId="{7AA0C5DA-85CD-45DE-B5D8-4C2909AE7D6D}" srcOrd="2" destOrd="0" presId="urn:microsoft.com/office/officeart/2005/8/layout/hList9"/>
    <dgm:cxn modelId="{C606A2C9-69EC-471B-82F4-3A5723526ED4}" type="presParOf" srcId="{7AA0C5DA-85CD-45DE-B5D8-4C2909AE7D6D}" destId="{FAB9690A-787D-4276-B8B6-D9368AE3DF58}" srcOrd="0" destOrd="0" presId="urn:microsoft.com/office/officeart/2005/8/layout/hList9"/>
    <dgm:cxn modelId="{6D21FA2D-69F7-4553-A37A-A66B22544447}" type="presParOf" srcId="{7AA0C5DA-85CD-45DE-B5D8-4C2909AE7D6D}" destId="{9A1984A0-30BE-459C-AD98-E9719F56A11B}" srcOrd="1" destOrd="0" presId="urn:microsoft.com/office/officeart/2005/8/layout/hList9"/>
    <dgm:cxn modelId="{3298BBE6-4784-48C1-92DD-A52AFE6866EA}" type="presParOf" srcId="{574B73CD-845A-4B76-B288-4C9C346DED3B}" destId="{2BEB27E7-2519-4E8A-9B6D-9448A544ABDB}" srcOrd="7" destOrd="0" presId="urn:microsoft.com/office/officeart/2005/8/layout/hList9"/>
    <dgm:cxn modelId="{8535AFE1-E441-456A-85D5-6B281A6B64E2}" type="presParOf" srcId="{574B73CD-845A-4B76-B288-4C9C346DED3B}" destId="{27C930A6-5608-41C9-97D7-56237040856D}"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479665" cy="2326503"/>
        <a:chOff x="0" y="0"/>
        <a:chExt cx="9479665" cy="2326503"/>
      </a:xfrm>
      <a:scene3d>
        <a:camera prst="perspectiveLeft" zoom="91000"/>
        <a:lightRig rig="threePt" dir="t">
          <a:rot lat="0" lon="0" rev="20640000"/>
        </a:lightRig>
      </a:scene3d>
    </dsp:grpSpPr>
    <dsp:sp modelId="{4BB08A28-C3B7-40DF-9266-2C7C7D783276}">
      <dsp:nvSpPr>
        <dsp:cNvPr id="3" name="Oval 2"/>
        <dsp:cNvSpPr/>
      </dsp:nvSpPr>
      <dsp:spPr bwMode="white">
        <a:xfrm>
          <a:off x="2645980" y="0"/>
          <a:ext cx="2326503" cy="2326503"/>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0"/>
            <a:satOff val="0"/>
            <a:lumOff val="0"/>
            <a:alpha val="50196"/>
          </a:schemeClr>
        </a:fillRef>
        <a:effectRef idx="0">
          <a:scrgbClr r="0" g="0" b="0"/>
        </a:effectRef>
        <a:fontRef idx="minor">
          <a:schemeClr val="tx1"/>
        </a:fontRef>
      </dsp:style>
      <dsp:txBody>
        <a:bodyPr lIns="128035" tIns="40640" rIns="128035"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sp:txBody>
      <dsp:txXfrm>
        <a:off x="2645980" y="0"/>
        <a:ext cx="2326503" cy="2326503"/>
      </dsp:txXfrm>
    </dsp:sp>
    <dsp:sp modelId="{AFB2300D-31E5-4074-88BD-5C8711434B0D}">
      <dsp:nvSpPr>
        <dsp:cNvPr id="4" name="Oval 3"/>
        <dsp:cNvSpPr/>
      </dsp:nvSpPr>
      <dsp:spPr bwMode="white">
        <a:xfrm>
          <a:off x="4507182" y="0"/>
          <a:ext cx="2326503" cy="2326503"/>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9780000"/>
            <a:satOff val="-40783"/>
            <a:lumOff val="9412"/>
            <a:alpha val="50196"/>
          </a:schemeClr>
        </a:fillRef>
        <a:effectRef idx="0">
          <a:scrgbClr r="0" g="0" b="0"/>
        </a:effectRef>
        <a:fontRef idx="minor">
          <a:schemeClr val="tx1"/>
        </a:fontRef>
      </dsp:style>
      <dsp:txBody>
        <a:bodyPr lIns="128035" tIns="40640" rIns="128035"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4507182" y="0"/>
        <a:ext cx="2326503" cy="2326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479665" cy="2326503"/>
        <a:chOff x="0" y="0"/>
        <a:chExt cx="9479665" cy="2326503"/>
      </a:xfrm>
      <a:scene3d>
        <a:camera prst="perspectiveLeft" zoom="91000"/>
        <a:lightRig rig="threePt" dir="t">
          <a:rot lat="0" lon="0" rev="20640000"/>
        </a:lightRig>
      </a:scene3d>
    </dsp:grpSpPr>
    <dsp:sp modelId="{4BB08A28-C3B7-40DF-9266-2C7C7D783276}">
      <dsp:nvSpPr>
        <dsp:cNvPr id="3" name="Oval 2"/>
        <dsp:cNvSpPr/>
      </dsp:nvSpPr>
      <dsp:spPr bwMode="white">
        <a:xfrm>
          <a:off x="2645980" y="0"/>
          <a:ext cx="2326503" cy="2326503"/>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0"/>
            <a:satOff val="0"/>
            <a:lumOff val="0"/>
            <a:alpha val="50196"/>
          </a:schemeClr>
        </a:fillRef>
        <a:effectRef idx="0">
          <a:scrgbClr r="0" g="0" b="0"/>
        </a:effectRef>
        <a:fontRef idx="minor">
          <a:schemeClr val="tx1"/>
        </a:fontRef>
      </dsp:style>
      <dsp:txBody>
        <a:bodyPr lIns="128035" tIns="40640" rIns="128035"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Kinh tế</a:t>
          </a:r>
        </a:p>
      </dsp:txBody>
      <dsp:txXfrm>
        <a:off x="2645980" y="0"/>
        <a:ext cx="2326503" cy="2326503"/>
      </dsp:txXfrm>
    </dsp:sp>
    <dsp:sp modelId="{AFB2300D-31E5-4074-88BD-5C8711434B0D}">
      <dsp:nvSpPr>
        <dsp:cNvPr id="4" name="Oval 3"/>
        <dsp:cNvSpPr/>
      </dsp:nvSpPr>
      <dsp:spPr bwMode="white">
        <a:xfrm>
          <a:off x="4507182" y="0"/>
          <a:ext cx="2326503" cy="2326503"/>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9780000"/>
            <a:satOff val="-40783"/>
            <a:lumOff val="9412"/>
            <a:alpha val="50196"/>
          </a:schemeClr>
        </a:fillRef>
        <a:effectRef idx="0">
          <a:scrgbClr r="0" g="0" b="0"/>
        </a:effectRef>
        <a:fontRef idx="minor">
          <a:schemeClr val="tx1"/>
        </a:fontRef>
      </dsp:style>
      <dsp:txBody>
        <a:bodyPr lIns="128035" tIns="40640" rIns="128035"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4507182" y="0"/>
        <a:ext cx="2326503" cy="232650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922380" cy="1873065"/>
        <a:chOff x="0" y="0"/>
        <a:chExt cx="5922380" cy="1873065"/>
      </a:xfrm>
      <a:scene3d>
        <a:camera prst="perspectiveLeft" zoom="91000"/>
        <a:lightRig rig="threePt" dir="t">
          <a:rot lat="0" lon="0" rev="20640000"/>
        </a:lightRig>
      </a:scene3d>
    </dsp:grpSpPr>
    <dsp:sp modelId="{4BB08A28-C3B7-40DF-9266-2C7C7D783276}">
      <dsp:nvSpPr>
        <dsp:cNvPr id="3" name="Oval 2"/>
        <dsp:cNvSpPr/>
      </dsp:nvSpPr>
      <dsp:spPr bwMode="white">
        <a:xfrm>
          <a:off x="1275431" y="0"/>
          <a:ext cx="1873065" cy="1873065"/>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0"/>
            <a:satOff val="0"/>
            <a:lumOff val="0"/>
            <a:alpha val="50196"/>
          </a:schemeClr>
        </a:fillRef>
        <a:effectRef idx="0">
          <a:scrgbClr r="0" g="0" b="0"/>
        </a:effectRef>
        <a:fontRef idx="minor">
          <a:schemeClr val="tx1"/>
        </a:fontRef>
      </dsp:style>
      <dsp:txBody>
        <a:bodyPr lIns="103081" tIns="40640" rIns="103081"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sp:txBody>
      <dsp:txXfrm>
        <a:off x="1275431" y="0"/>
        <a:ext cx="1873065" cy="1873065"/>
      </dsp:txXfrm>
    </dsp:sp>
    <dsp:sp modelId="{AFB2300D-31E5-4074-88BD-5C8711434B0D}">
      <dsp:nvSpPr>
        <dsp:cNvPr id="4" name="Oval 3"/>
        <dsp:cNvSpPr/>
      </dsp:nvSpPr>
      <dsp:spPr bwMode="white">
        <a:xfrm>
          <a:off x="2773884" y="0"/>
          <a:ext cx="1873065" cy="1873065"/>
        </a:xfrm>
        <a:prstGeom prst="ellipse">
          <a:avLst/>
        </a:prstGeom>
        <a:sp3d extrusionH="50600" prstMaterial="clear">
          <a:bevelT w="101600" h="80600" prst="relaxedInset"/>
          <a:bevelB w="80600" h="80600" prst="relaxedInset"/>
        </a:sp3d>
      </dsp:spPr>
      <dsp:style>
        <a:lnRef idx="0">
          <a:schemeClr val="lt1"/>
        </a:lnRef>
        <a:fillRef idx="1">
          <a:schemeClr val="accent4">
            <a:alpha val="50000"/>
            <a:hueOff val="9780000"/>
            <a:satOff val="-40783"/>
            <a:lumOff val="9412"/>
            <a:alpha val="50196"/>
          </a:schemeClr>
        </a:fillRef>
        <a:effectRef idx="0">
          <a:scrgbClr r="0" g="0" b="0"/>
        </a:effectRef>
        <a:fontRef idx="minor">
          <a:schemeClr val="tx1"/>
        </a:fontRef>
      </dsp:style>
      <dsp:txBody>
        <a:bodyPr lIns="103081" tIns="40640" rIns="103081" bIns="406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2773884" y="0"/>
        <a:ext cx="1873065" cy="1873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806177" cy="6007772"/>
        <a:chOff x="0" y="0"/>
        <a:chExt cx="11806177" cy="6007772"/>
      </a:xfrm>
      <a:scene3d>
        <a:camera prst="perspectiveLeft" zoom="91000"/>
        <a:lightRig rig="threePt" dir="t">
          <a:rot lat="0" lon="0" rev="20640000"/>
        </a:lightRig>
      </a:scene3d>
    </dsp:grpSpPr>
    <dsp:sp modelId="{0C4E297A-F05F-4231-AFF5-D4F761401B53}">
      <dsp:nvSpPr>
        <dsp:cNvPr id="3" name="Rectangles 2"/>
        <dsp:cNvSpPr/>
      </dsp:nvSpPr>
      <dsp:spPr bwMode="white">
        <a:xfrm>
          <a:off x="1898187" y="1034960"/>
          <a:ext cx="3689430" cy="2460850"/>
        </a:xfrm>
        <a:prstGeom prst="rect">
          <a:avLst/>
        </a:prstGeom>
        <a:sp3d z="-161800" extrusionH="10600" contourW="3000">
          <a:bevelT w="48600" h="8600" prst="relaxedInset"/>
          <a:bevelB w="48600" h="8600" prst="relaxedInset"/>
        </a:sp3d>
      </dsp:spPr>
      <dsp:style>
        <a:lnRef idx="0">
          <a:schemeClr val="accent4">
            <a:tint val="40000"/>
            <a:alpha val="90000"/>
            <a:hueOff val="0"/>
            <a:satOff val="0"/>
            <a:lumOff val="0"/>
            <a:alpha val="90196"/>
          </a:schemeClr>
        </a:lnRef>
        <a:fillRef idx="1">
          <a:schemeClr val="accent4">
            <a:tint val="40000"/>
            <a:alpha val="90000"/>
            <a:hueOff val="0"/>
            <a:satOff val="0"/>
            <a:lumOff val="0"/>
            <a:alpha val="90196"/>
          </a:schemeClr>
        </a:fillRef>
        <a:effectRef idx="0">
          <a:scrgbClr r="0" g="0" b="0"/>
        </a:effectRef>
        <a:fontRef idx="minor"/>
      </dsp:style>
      <dsp:txBody>
        <a:bodyPr lIns="0" tIns="170688" rIns="170688" bIns="170688"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buNone/>
          </a:pP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Mục tiêu của cách mạng Việt Nam là độc lập dân tộc và </a:t>
          </a:r>
          <a:endPar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lvl="0">
            <a:lnSpc>
              <a:spcPct val="100000"/>
            </a:lnSpc>
            <a:spcBef>
              <a:spcPct val="0"/>
            </a:spcBef>
            <a:spcAft>
              <a:spcPct val="35000"/>
            </a:spcAft>
            <a:buNone/>
          </a:pP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chủ</a:t>
          </a: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nghĩa xã hội, độc lập dân tộc gắn liền với chủ nghĩa xã hội.</a:t>
          </a:r>
          <a:endParaRPr lang="en-US" sz="2400">
            <a:solidFill>
              <a:schemeClr val="tx1"/>
            </a:solidFill>
          </a:endParaRPr>
        </a:p>
      </dsp:txBody>
      <dsp:txXfrm>
        <a:off x="1898187" y="1034960"/>
        <a:ext cx="3689430" cy="2460850"/>
      </dsp:txXfrm>
    </dsp:sp>
    <dsp:sp modelId="{6FDA9037-B3D6-41A4-868F-F70AFE43B77A}">
      <dsp:nvSpPr>
        <dsp:cNvPr id="4" name="Rectangles 3"/>
        <dsp:cNvSpPr/>
      </dsp:nvSpPr>
      <dsp:spPr bwMode="white">
        <a:xfrm>
          <a:off x="1898187" y="3495810"/>
          <a:ext cx="3689430" cy="2460850"/>
        </a:xfrm>
        <a:prstGeom prst="rect">
          <a:avLst/>
        </a:prstGeom>
        <a:sp3d z="-161800" extrusionH="10600" contourW="3000">
          <a:bevelT w="48600" h="8600" prst="relaxedInset"/>
          <a:bevelB w="48600" h="8600" prst="relaxedInset"/>
        </a:sp3d>
      </dsp:spPr>
      <dsp:style>
        <a:lnRef idx="0">
          <a:schemeClr val="accent4">
            <a:tint val="40000"/>
            <a:alpha val="90000"/>
            <a:hueOff val="3640000"/>
            <a:satOff val="-17515"/>
            <a:lumOff val="-522"/>
            <a:alpha val="90196"/>
          </a:schemeClr>
        </a:lnRef>
        <a:fillRef idx="1">
          <a:schemeClr val="accent4">
            <a:tint val="40000"/>
            <a:alpha val="90000"/>
            <a:hueOff val="3640000"/>
            <a:satOff val="-17515"/>
            <a:lumOff val="-522"/>
            <a:alpha val="90196"/>
          </a:schemeClr>
        </a:fillRef>
        <a:effectRef idx="0">
          <a:scrgbClr r="0" g="0" b="0"/>
        </a:effectRef>
        <a:fontRef idx="minor"/>
      </dsp:style>
      <dsp:txBody>
        <a:bodyPr lIns="0" tIns="163576" rIns="163576" bIns="163576"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buNone/>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Như vậy, cùng với chính trị, kinh tế, văn hóa nằm trong mục tiêu chung của toàn bộ tiến trình cách mạng </a:t>
          </a:r>
          <a:endParaRPr lang="en-US">
            <a:solidFill>
              <a:schemeClr val="tx1"/>
            </a:solidFill>
          </a:endParaRPr>
        </a:p>
      </dsp:txBody>
      <dsp:txXfrm>
        <a:off x="1898187" y="3495810"/>
        <a:ext cx="3689430" cy="2460850"/>
      </dsp:txXfrm>
    </dsp:sp>
    <dsp:sp modelId="{0D8A4ACE-7723-424B-BE8E-21967B331B2D}">
      <dsp:nvSpPr>
        <dsp:cNvPr id="5" name="Oval 4"/>
        <dsp:cNvSpPr/>
      </dsp:nvSpPr>
      <dsp:spPr bwMode="white">
        <a:xfrm>
          <a:off x="0" y="74282"/>
          <a:ext cx="2459620" cy="2459620"/>
        </a:xfrm>
        <a:prstGeom prst="ellipse">
          <a:avLst/>
        </a:prstGeom>
        <a:sp3d extrusionH="50600" prstMaterial="metal">
          <a:bevelT w="101600" h="80600" prst="relaxedInset"/>
          <a:bevelB w="80600" h="80600" prst="relaxedInset"/>
        </a:sp3d>
      </dsp:spPr>
      <dsp:style>
        <a:lnRef idx="0">
          <a:schemeClr val="lt1"/>
        </a:lnRef>
        <a:fillRef idx="1">
          <a:schemeClr val="accent4">
            <a:hueOff val="0"/>
            <a:satOff val="0"/>
            <a:lumOff val="0"/>
            <a:alpha val="100000"/>
          </a:schemeClr>
        </a:fillRef>
        <a:effectRef idx="1">
          <a:scrgbClr r="0" g="0" b="0"/>
        </a:effectRef>
        <a:fontRef idx="minor">
          <a:schemeClr val="dk1"/>
        </a:fontRef>
      </dsp:style>
      <dsp:txBody>
        <a:bodyPr lIns="0" tIns="0" rIns="0" bIns="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pPr lvl="0">
            <a:lnSpc>
              <a:spcPct val="100000"/>
            </a:lnSpc>
            <a:spcBef>
              <a:spcPct val="0"/>
            </a:spcBef>
            <a:spcAft>
              <a:spcPct val="35000"/>
            </a:spcAft>
          </a:pPr>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mục tiêu</a:t>
          </a:r>
          <a:endParaRPr lang="en-US"/>
        </a:p>
      </dsp:txBody>
      <dsp:txXfrm>
        <a:off x="0" y="74282"/>
        <a:ext cx="2459620" cy="2459620"/>
      </dsp:txXfrm>
    </dsp:sp>
    <dsp:sp modelId="{D096B4BD-E994-4F41-90A0-2116FC1F1B8E}">
      <dsp:nvSpPr>
        <dsp:cNvPr id="6" name="Rectangles 5"/>
        <dsp:cNvSpPr/>
      </dsp:nvSpPr>
      <dsp:spPr bwMode="white">
        <a:xfrm>
          <a:off x="7861881" y="1034960"/>
          <a:ext cx="3689430" cy="2460850"/>
        </a:xfrm>
        <a:prstGeom prst="rect">
          <a:avLst/>
        </a:prstGeom>
        <a:sp3d z="-161800" extrusionH="10600" contourW="3000">
          <a:bevelT w="48600" h="8600" prst="relaxedInset"/>
          <a:bevelB w="48600" h="8600" prst="relaxedInset"/>
        </a:sp3d>
      </dsp:spPr>
      <dsp:style>
        <a:lnRef idx="0">
          <a:schemeClr val="accent4">
            <a:tint val="40000"/>
            <a:alpha val="90000"/>
            <a:hueOff val="7280000"/>
            <a:satOff val="-35032"/>
            <a:lumOff val="-1045"/>
            <a:alpha val="90196"/>
          </a:schemeClr>
        </a:lnRef>
        <a:fillRef idx="1">
          <a:schemeClr val="accent4">
            <a:tint val="40000"/>
            <a:alpha val="90000"/>
            <a:hueOff val="7280000"/>
            <a:satOff val="-35032"/>
            <a:lumOff val="-1045"/>
            <a:alpha val="90196"/>
          </a:schemeClr>
        </a:fillRef>
        <a:effectRef idx="0">
          <a:scrgbClr r="0" g="0" b="0"/>
        </a:effectRef>
        <a:fontRef idx="minor"/>
      </dsp:style>
      <dsp:txBody>
        <a:bodyPr lIns="0" tIns="163576" rIns="163576" bIns="163576"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chính trị; Văn hóa đạo đức; Văn hóa văn nghệ; Văn hóa pháp luật; Văn hóa giáo dục</a:t>
          </a:r>
          <a:endParaRPr lang="en-US">
            <a:solidFill>
              <a:schemeClr val="tx1"/>
            </a:solidFill>
          </a:endParaRPr>
        </a:p>
      </dsp:txBody>
      <dsp:txXfrm>
        <a:off x="7861881" y="1034960"/>
        <a:ext cx="3689430" cy="2460850"/>
      </dsp:txXfrm>
    </dsp:sp>
    <dsp:sp modelId="{FAB9690A-787D-4276-B8B6-D9368AE3DF58}">
      <dsp:nvSpPr>
        <dsp:cNvPr id="7" name="Rectangles 6"/>
        <dsp:cNvSpPr/>
      </dsp:nvSpPr>
      <dsp:spPr bwMode="white">
        <a:xfrm>
          <a:off x="7861881" y="3495810"/>
          <a:ext cx="3689430" cy="2460850"/>
        </a:xfrm>
        <a:prstGeom prst="rect">
          <a:avLst/>
        </a:prstGeom>
        <a:sp3d z="-161800" extrusionH="10600" contourW="3000">
          <a:bevelT w="48600" h="8600" prst="relaxedInset"/>
          <a:bevelB w="48600" h="8600" prst="relaxedInset"/>
        </a:sp3d>
      </dsp:spPr>
      <dsp:style>
        <a:lnRef idx="0">
          <a:schemeClr val="accent4">
            <a:tint val="40000"/>
            <a:alpha val="90000"/>
            <a:hueOff val="10920000"/>
            <a:satOff val="-52548"/>
            <a:lumOff val="-1568"/>
            <a:alpha val="90196"/>
          </a:schemeClr>
        </a:lnRef>
        <a:fillRef idx="1">
          <a:schemeClr val="accent4">
            <a:tint val="40000"/>
            <a:alpha val="90000"/>
            <a:hueOff val="10920000"/>
            <a:satOff val="-52548"/>
            <a:lumOff val="-1568"/>
            <a:alpha val="90196"/>
          </a:schemeClr>
        </a:fillRef>
        <a:effectRef idx="0">
          <a:scrgbClr r="0" g="0" b="0"/>
        </a:effectRef>
        <a:fontRef idx="minor"/>
      </dsp:style>
      <dsp:txBody>
        <a:bodyPr lIns="0" tIns="163576" rIns="163576" bIns="163576"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là động lực thúc đẩy cách mạng phát triển.</a:t>
          </a:r>
          <a:endParaRPr lang="en-US">
            <a:solidFill>
              <a:schemeClr val="tx1"/>
            </a:solidFill>
          </a:endParaRPr>
        </a:p>
      </dsp:txBody>
      <dsp:txXfrm>
        <a:off x="7861881" y="3495810"/>
        <a:ext cx="3689430" cy="2460850"/>
      </dsp:txXfrm>
    </dsp:sp>
    <dsp:sp modelId="{27C930A6-5608-41C9-97D7-56237040856D}">
      <dsp:nvSpPr>
        <dsp:cNvPr id="8" name="Oval 7"/>
        <dsp:cNvSpPr/>
      </dsp:nvSpPr>
      <dsp:spPr bwMode="white">
        <a:xfrm>
          <a:off x="6531755" y="51112"/>
          <a:ext cx="2459620" cy="2459620"/>
        </a:xfrm>
        <a:prstGeom prst="ellipse">
          <a:avLst/>
        </a:prstGeom>
        <a:sp3d extrusionH="50600" prstMaterial="metal">
          <a:bevelT w="101600" h="80600" prst="relaxedInset"/>
          <a:bevelB w="80600" h="80600" prst="relaxedInset"/>
        </a:sp3d>
      </dsp:spPr>
      <dsp:style>
        <a:lnRef idx="0">
          <a:schemeClr val="lt1"/>
        </a:lnRef>
        <a:fillRef idx="1">
          <a:schemeClr val="accent4">
            <a:hueOff val="9780000"/>
            <a:satOff val="-40783"/>
            <a:lumOff val="9412"/>
            <a:alpha val="100000"/>
          </a:schemeClr>
        </a:fillRef>
        <a:effectRef idx="1">
          <a:scrgbClr r="0" g="0" b="0"/>
        </a:effectRef>
        <a:fontRef idx="minor">
          <a:schemeClr val="dk1"/>
        </a:fontRef>
      </dsp:style>
      <dsp:txBody>
        <a:bodyPr lIns="0" tIns="0" rIns="0" bIns="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pPr lvl="0">
            <a:lnSpc>
              <a:spcPct val="100000"/>
            </a:lnSpc>
            <a:spcBef>
              <a:spcPct val="0"/>
            </a:spcBef>
            <a:spcAft>
              <a:spcPct val="35000"/>
            </a:spcAft>
          </a:pPr>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động lực</a:t>
          </a:r>
          <a:endParaRPr lang="en-US">
            <a:solidFill>
              <a:srgbClr val="FFFF00"/>
            </a:solidFill>
          </a:endParaRPr>
        </a:p>
      </dsp:txBody>
      <dsp:txXfrm>
        <a:off x="6531755" y="51112"/>
        <a:ext cx="2459620" cy="245962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7AE3C-8328-482D-AA34-0F969E4B9C5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0DFC-7EF9-4BB7-96E3-F930A5EA378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9"/>
        <p:cNvGrpSpPr/>
        <p:nvPr/>
      </p:nvGrpSpPr>
      <p:grpSpPr>
        <a:xfrm>
          <a:off x="0" y="0"/>
          <a:ext cx="0" cy="0"/>
          <a:chOff x="0" y="0"/>
          <a:chExt cx="0" cy="0"/>
        </a:xfrm>
      </p:grpSpPr>
      <p:sp>
        <p:nvSpPr>
          <p:cNvPr id="580" name="Google Shape;580;ge97c397e6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97c397e6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1"/>
        <p:cNvGrpSpPr/>
        <p:nvPr/>
      </p:nvGrpSpPr>
      <p:grpSpPr>
        <a:xfrm>
          <a:off x="0" y="0"/>
          <a:ext cx="0" cy="0"/>
          <a:chOff x="0" y="0"/>
          <a:chExt cx="0" cy="0"/>
        </a:xfrm>
      </p:grpSpPr>
      <p:sp>
        <p:nvSpPr>
          <p:cNvPr id="592" name="Google Shape;592;ge99616717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99616717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4"/>
        <p:cNvGrpSpPr/>
        <p:nvPr/>
      </p:nvGrpSpPr>
      <p:grpSpPr>
        <a:xfrm>
          <a:off x="0" y="0"/>
          <a:ext cx="0" cy="0"/>
          <a:chOff x="0" y="0"/>
          <a:chExt cx="0" cy="0"/>
        </a:xfrm>
      </p:grpSpPr>
      <p:sp>
        <p:nvSpPr>
          <p:cNvPr id="605" name="Google Shape;605;ge99616717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99616717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5"/>
        <p:cNvGrpSpPr/>
        <p:nvPr/>
      </p:nvGrpSpPr>
      <p:grpSpPr>
        <a:xfrm>
          <a:off x="0" y="0"/>
          <a:ext cx="0" cy="0"/>
          <a:chOff x="0" y="0"/>
          <a:chExt cx="0" cy="0"/>
        </a:xfrm>
      </p:grpSpPr>
      <p:sp>
        <p:nvSpPr>
          <p:cNvPr id="646" name="Google Shape;646;ge99616717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99616717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7"/>
        <p:cNvGrpSpPr/>
        <p:nvPr/>
      </p:nvGrpSpPr>
      <p:grpSpPr>
        <a:xfrm>
          <a:off x="0" y="0"/>
          <a:ext cx="0" cy="0"/>
          <a:chOff x="0" y="0"/>
          <a:chExt cx="0" cy="0"/>
        </a:xfrm>
      </p:grpSpPr>
      <p:sp>
        <p:nvSpPr>
          <p:cNvPr id="518" name="Google Shape;518;gd96193d14a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96193d14a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8"/>
        <p:cNvGrpSpPr/>
        <p:nvPr/>
      </p:nvGrpSpPr>
      <p:grpSpPr>
        <a:xfrm>
          <a:off x="0" y="0"/>
          <a:ext cx="0" cy="0"/>
          <a:chOff x="0" y="0"/>
          <a:chExt cx="0" cy="0"/>
        </a:xfrm>
      </p:grpSpPr>
      <p:sp>
        <p:nvSpPr>
          <p:cNvPr id="539" name="Google Shape;539;gdc770cefb0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c770cefb0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
        <p:cNvGrpSpPr/>
        <p:nvPr/>
      </p:nvGrpSpPr>
      <p:grpSpPr>
        <a:xfrm>
          <a:off x="0" y="0"/>
          <a:ext cx="0" cy="0"/>
          <a:chOff x="0" y="0"/>
          <a:chExt cx="0" cy="0"/>
        </a:xfrm>
      </p:grpSpPr>
      <p:sp>
        <p:nvSpPr>
          <p:cNvPr id="550" name="Google Shape;550;ge97c397e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97c397e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Google Shape;561;ge97c397e6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97c397e6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9"/>
        <p:cNvGrpSpPr/>
        <p:nvPr/>
      </p:nvGrpSpPr>
      <p:grpSpPr>
        <a:xfrm>
          <a:off x="0" y="0"/>
          <a:ext cx="0" cy="0"/>
          <a:chOff x="0" y="0"/>
          <a:chExt cx="0" cy="0"/>
        </a:xfrm>
      </p:grpSpPr>
      <p:sp>
        <p:nvSpPr>
          <p:cNvPr id="570" name="Google Shape;570;ge97c397e6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97c397e6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1ABA941-035E-441A-9241-08E3085AF98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1ABA941-035E-441A-9241-08E3085AF98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1ABA941-035E-441A-9241-08E3085AF98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slide">
  <p:cSld name="1_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srcRect l="73109" b="10634"/>
          <a:stretch>
            <a:fillRect/>
          </a:stretch>
        </p:blipFill>
        <p:spPr>
          <a:xfrm>
            <a:off x="8747401" y="547034"/>
            <a:ext cx="3444569" cy="6320401"/>
          </a:xfrm>
          <a:prstGeom prst="rect">
            <a:avLst/>
          </a:prstGeom>
          <a:noFill/>
          <a:ln>
            <a:noFill/>
          </a:ln>
        </p:spPr>
      </p:pic>
      <p:sp>
        <p:nvSpPr>
          <p:cNvPr id="11" name="Google Shape;11;p2"/>
          <p:cNvSpPr/>
          <p:nvPr/>
        </p:nvSpPr>
        <p:spPr>
          <a:xfrm>
            <a:off x="8747400" y="1473333"/>
            <a:ext cx="4969200" cy="49692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 name="Google Shape;12;p2"/>
          <p:cNvCxnSpPr/>
          <p:nvPr/>
        </p:nvCxnSpPr>
        <p:spPr>
          <a:xfrm>
            <a:off x="11766233" y="548233"/>
            <a:ext cx="0" cy="632040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flipH="1">
            <a:off x="11545443" y="3466124"/>
            <a:ext cx="441581" cy="488917"/>
            <a:chOff x="1430025" y="237675"/>
            <a:chExt cx="4731225" cy="5238400"/>
          </a:xfrm>
        </p:grpSpPr>
        <p:sp>
          <p:nvSpPr>
            <p:cNvPr id="14" name="Google Shape;14;p2"/>
            <p:cNvSpPr/>
            <p:nvPr/>
          </p:nvSpPr>
          <p:spPr>
            <a:xfrm>
              <a:off x="1430600" y="238250"/>
              <a:ext cx="4730050" cy="5237825"/>
            </a:xfrm>
            <a:custGeom>
              <a:avLst/>
              <a:gdLst/>
              <a:ahLst/>
              <a:cxnLst/>
              <a:rect l="l" t="t" r="r" b="b"/>
              <a:pathLst>
                <a:path w="189202" h="209513" extrusionOk="0">
                  <a:moveTo>
                    <a:pt x="95642" y="0"/>
                  </a:moveTo>
                  <a:cubicBezTo>
                    <a:pt x="85891" y="0"/>
                    <a:pt x="77839" y="5911"/>
                    <a:pt x="75841" y="16009"/>
                  </a:cubicBezTo>
                  <a:cubicBezTo>
                    <a:pt x="74635" y="22151"/>
                    <a:pt x="74385" y="28907"/>
                    <a:pt x="75636" y="35003"/>
                  </a:cubicBezTo>
                  <a:cubicBezTo>
                    <a:pt x="77729" y="45217"/>
                    <a:pt x="81619" y="55021"/>
                    <a:pt x="84257" y="65144"/>
                  </a:cubicBezTo>
                  <a:cubicBezTo>
                    <a:pt x="86737" y="74698"/>
                    <a:pt x="88579" y="84411"/>
                    <a:pt x="90695" y="94033"/>
                  </a:cubicBezTo>
                  <a:cubicBezTo>
                    <a:pt x="90206" y="94067"/>
                    <a:pt x="89787" y="94083"/>
                    <a:pt x="89424" y="94083"/>
                  </a:cubicBezTo>
                  <a:cubicBezTo>
                    <a:pt x="88080" y="94083"/>
                    <a:pt x="87513" y="93859"/>
                    <a:pt x="87101" y="93464"/>
                  </a:cubicBezTo>
                  <a:cubicBezTo>
                    <a:pt x="76387" y="83387"/>
                    <a:pt x="65536" y="73424"/>
                    <a:pt x="55050" y="63119"/>
                  </a:cubicBezTo>
                  <a:cubicBezTo>
                    <a:pt x="46383" y="54589"/>
                    <a:pt x="37670" y="46491"/>
                    <a:pt x="25046" y="44216"/>
                  </a:cubicBezTo>
                  <a:cubicBezTo>
                    <a:pt x="23598" y="43955"/>
                    <a:pt x="22208" y="43826"/>
                    <a:pt x="20874" y="43826"/>
                  </a:cubicBezTo>
                  <a:cubicBezTo>
                    <a:pt x="14663" y="43826"/>
                    <a:pt x="9656" y="46611"/>
                    <a:pt x="5574" y="51723"/>
                  </a:cubicBezTo>
                  <a:cubicBezTo>
                    <a:pt x="683" y="57842"/>
                    <a:pt x="729" y="64643"/>
                    <a:pt x="3936" y="71445"/>
                  </a:cubicBezTo>
                  <a:cubicBezTo>
                    <a:pt x="7234" y="78474"/>
                    <a:pt x="12808" y="83319"/>
                    <a:pt x="20178" y="85548"/>
                  </a:cubicBezTo>
                  <a:cubicBezTo>
                    <a:pt x="30005" y="88528"/>
                    <a:pt x="39991" y="90917"/>
                    <a:pt x="49886" y="93669"/>
                  </a:cubicBezTo>
                  <a:cubicBezTo>
                    <a:pt x="60987" y="96763"/>
                    <a:pt x="72065" y="99970"/>
                    <a:pt x="83165" y="103109"/>
                  </a:cubicBezTo>
                  <a:lnTo>
                    <a:pt x="82915" y="105134"/>
                  </a:lnTo>
                  <a:cubicBezTo>
                    <a:pt x="79753" y="106362"/>
                    <a:pt x="76637" y="107909"/>
                    <a:pt x="73361" y="108774"/>
                  </a:cubicBezTo>
                  <a:cubicBezTo>
                    <a:pt x="58393" y="112754"/>
                    <a:pt x="43312" y="116326"/>
                    <a:pt x="28367" y="120466"/>
                  </a:cubicBezTo>
                  <a:cubicBezTo>
                    <a:pt x="18199" y="123286"/>
                    <a:pt x="9464" y="128518"/>
                    <a:pt x="4254" y="138277"/>
                  </a:cubicBezTo>
                  <a:cubicBezTo>
                    <a:pt x="1" y="146284"/>
                    <a:pt x="1411" y="154269"/>
                    <a:pt x="8213" y="160342"/>
                  </a:cubicBezTo>
                  <a:cubicBezTo>
                    <a:pt x="12409" y="164104"/>
                    <a:pt x="17486" y="166104"/>
                    <a:pt x="22766" y="166104"/>
                  </a:cubicBezTo>
                  <a:cubicBezTo>
                    <a:pt x="27704" y="166104"/>
                    <a:pt x="32819" y="164354"/>
                    <a:pt x="37557" y="160661"/>
                  </a:cubicBezTo>
                  <a:cubicBezTo>
                    <a:pt x="45769" y="154246"/>
                    <a:pt x="53184" y="146739"/>
                    <a:pt x="60463" y="139232"/>
                  </a:cubicBezTo>
                  <a:cubicBezTo>
                    <a:pt x="69358" y="130042"/>
                    <a:pt x="78275" y="120966"/>
                    <a:pt x="89262" y="114324"/>
                  </a:cubicBezTo>
                  <a:lnTo>
                    <a:pt x="91218" y="115120"/>
                  </a:lnTo>
                  <a:cubicBezTo>
                    <a:pt x="87647" y="128291"/>
                    <a:pt x="84416" y="141575"/>
                    <a:pt x="80390" y="154633"/>
                  </a:cubicBezTo>
                  <a:cubicBezTo>
                    <a:pt x="76660" y="166757"/>
                    <a:pt x="73065" y="178768"/>
                    <a:pt x="74681" y="191665"/>
                  </a:cubicBezTo>
                  <a:cubicBezTo>
                    <a:pt x="75795" y="200378"/>
                    <a:pt x="82278" y="207179"/>
                    <a:pt x="91172" y="209045"/>
                  </a:cubicBezTo>
                  <a:cubicBezTo>
                    <a:pt x="92674" y="209357"/>
                    <a:pt x="94124" y="209512"/>
                    <a:pt x="95521" y="209512"/>
                  </a:cubicBezTo>
                  <a:cubicBezTo>
                    <a:pt x="101958" y="209512"/>
                    <a:pt x="107279" y="206216"/>
                    <a:pt x="111372" y="199786"/>
                  </a:cubicBezTo>
                  <a:cubicBezTo>
                    <a:pt x="116354" y="191938"/>
                    <a:pt x="115967" y="183431"/>
                    <a:pt x="113943" y="175014"/>
                  </a:cubicBezTo>
                  <a:cubicBezTo>
                    <a:pt x="110417" y="160319"/>
                    <a:pt x="106231" y="145784"/>
                    <a:pt x="102660" y="131112"/>
                  </a:cubicBezTo>
                  <a:cubicBezTo>
                    <a:pt x="101386" y="125880"/>
                    <a:pt x="101068" y="120398"/>
                    <a:pt x="100294" y="115029"/>
                  </a:cubicBezTo>
                  <a:lnTo>
                    <a:pt x="101977" y="114324"/>
                  </a:lnTo>
                  <a:cubicBezTo>
                    <a:pt x="107505" y="119124"/>
                    <a:pt x="113306" y="123628"/>
                    <a:pt x="118492" y="128769"/>
                  </a:cubicBezTo>
                  <a:cubicBezTo>
                    <a:pt x="126590" y="136844"/>
                    <a:pt x="133710" y="146034"/>
                    <a:pt x="142354" y="153450"/>
                  </a:cubicBezTo>
                  <a:cubicBezTo>
                    <a:pt x="148519" y="158659"/>
                    <a:pt x="155639" y="162640"/>
                    <a:pt x="163327" y="165142"/>
                  </a:cubicBezTo>
                  <a:cubicBezTo>
                    <a:pt x="165077" y="165704"/>
                    <a:pt x="166817" y="165966"/>
                    <a:pt x="168513" y="165966"/>
                  </a:cubicBezTo>
                  <a:cubicBezTo>
                    <a:pt x="179849" y="165966"/>
                    <a:pt x="189201" y="154264"/>
                    <a:pt x="186075" y="142372"/>
                  </a:cubicBezTo>
                  <a:cubicBezTo>
                    <a:pt x="183664" y="133182"/>
                    <a:pt x="177340" y="127154"/>
                    <a:pt x="168809" y="124060"/>
                  </a:cubicBezTo>
                  <a:cubicBezTo>
                    <a:pt x="159369" y="120648"/>
                    <a:pt x="149588" y="118100"/>
                    <a:pt x="139806" y="115734"/>
                  </a:cubicBezTo>
                  <a:cubicBezTo>
                    <a:pt x="128387" y="113005"/>
                    <a:pt x="116809" y="110957"/>
                    <a:pt x="104753" y="104156"/>
                  </a:cubicBezTo>
                  <a:cubicBezTo>
                    <a:pt x="114989" y="101153"/>
                    <a:pt x="123633" y="98537"/>
                    <a:pt x="132323" y="96058"/>
                  </a:cubicBezTo>
                  <a:cubicBezTo>
                    <a:pt x="144629" y="92555"/>
                    <a:pt x="157140" y="89711"/>
                    <a:pt x="169128" y="85457"/>
                  </a:cubicBezTo>
                  <a:cubicBezTo>
                    <a:pt x="174496" y="83524"/>
                    <a:pt x="179637" y="79475"/>
                    <a:pt x="183482" y="75176"/>
                  </a:cubicBezTo>
                  <a:cubicBezTo>
                    <a:pt x="188668" y="69375"/>
                    <a:pt x="188714" y="61823"/>
                    <a:pt x="185347" y="54930"/>
                  </a:cubicBezTo>
                  <a:cubicBezTo>
                    <a:pt x="182026" y="48174"/>
                    <a:pt x="176225" y="44648"/>
                    <a:pt x="168423" y="44535"/>
                  </a:cubicBezTo>
                  <a:cubicBezTo>
                    <a:pt x="168263" y="44533"/>
                    <a:pt x="168103" y="44532"/>
                    <a:pt x="167943" y="44532"/>
                  </a:cubicBezTo>
                  <a:cubicBezTo>
                    <a:pt x="160009" y="44532"/>
                    <a:pt x="152748" y="46757"/>
                    <a:pt x="146995" y="52087"/>
                  </a:cubicBezTo>
                  <a:cubicBezTo>
                    <a:pt x="139192" y="59320"/>
                    <a:pt x="132141" y="67373"/>
                    <a:pt x="124475" y="74789"/>
                  </a:cubicBezTo>
                  <a:cubicBezTo>
                    <a:pt x="117173" y="81841"/>
                    <a:pt x="109507" y="88528"/>
                    <a:pt x="101977" y="95375"/>
                  </a:cubicBezTo>
                  <a:lnTo>
                    <a:pt x="100544" y="94192"/>
                  </a:lnTo>
                  <a:cubicBezTo>
                    <a:pt x="100749" y="92327"/>
                    <a:pt x="100772" y="90416"/>
                    <a:pt x="101204" y="88597"/>
                  </a:cubicBezTo>
                  <a:cubicBezTo>
                    <a:pt x="104139" y="76563"/>
                    <a:pt x="106982" y="64507"/>
                    <a:pt x="110212" y="52542"/>
                  </a:cubicBezTo>
                  <a:cubicBezTo>
                    <a:pt x="113237" y="41282"/>
                    <a:pt x="116559" y="30135"/>
                    <a:pt x="114602" y="18238"/>
                  </a:cubicBezTo>
                  <a:cubicBezTo>
                    <a:pt x="112965" y="8184"/>
                    <a:pt x="105663" y="541"/>
                    <a:pt x="97041" y="40"/>
                  </a:cubicBezTo>
                  <a:cubicBezTo>
                    <a:pt x="96571" y="14"/>
                    <a:pt x="96105" y="0"/>
                    <a:pt x="95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430025" y="237675"/>
              <a:ext cx="4731225" cy="5237875"/>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 name="Google Shape;16;p2"/>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7" name="Google Shape;17;p2"/>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txBox="1">
            <a:spLocks noGrp="1"/>
          </p:cNvSpPr>
          <p:nvPr>
            <p:ph type="ctrTitle"/>
          </p:nvPr>
        </p:nvSpPr>
        <p:spPr>
          <a:xfrm>
            <a:off x="1205067" y="1655200"/>
            <a:ext cx="5923200" cy="2385200"/>
          </a:xfrm>
          <a:prstGeom prst="rect">
            <a:avLst/>
          </a:prstGeom>
          <a:noFill/>
        </p:spPr>
        <p:txBody>
          <a:bodyPr spcFirstLastPara="1" wrap="square" lIns="91425" tIns="91425" rIns="91425" bIns="91425" anchor="t" anchorCtr="0">
            <a:noAutofit/>
          </a:bodyPr>
          <a:lstStyle>
            <a:lvl1pPr lvl="0" algn="r">
              <a:lnSpc>
                <a:spcPct val="90000"/>
              </a:lnSpc>
              <a:spcBef>
                <a:spcPts val="1335"/>
              </a:spcBef>
              <a:spcAft>
                <a:spcPts val="0"/>
              </a:spcAft>
              <a:buSzPts val="5200"/>
              <a:buNone/>
              <a:defRPr sz="5335">
                <a:solidFill>
                  <a:schemeClr val="dk1"/>
                </a:solidFill>
              </a:defRPr>
            </a:lvl1pPr>
            <a:lvl2pPr lvl="1" algn="ctr">
              <a:spcBef>
                <a:spcPts val="1335"/>
              </a:spcBef>
              <a:spcAft>
                <a:spcPts val="0"/>
              </a:spcAft>
              <a:buClr>
                <a:srgbClr val="191919"/>
              </a:buClr>
              <a:buSzPts val="5200"/>
              <a:buNone/>
              <a:defRPr sz="6935">
                <a:solidFill>
                  <a:srgbClr val="191919"/>
                </a:solidFill>
              </a:defRPr>
            </a:lvl2pPr>
            <a:lvl3pPr lvl="2" algn="ctr">
              <a:spcBef>
                <a:spcPts val="0"/>
              </a:spcBef>
              <a:spcAft>
                <a:spcPts val="0"/>
              </a:spcAft>
              <a:buClr>
                <a:srgbClr val="191919"/>
              </a:buClr>
              <a:buSzPts val="5200"/>
              <a:buNone/>
              <a:defRPr sz="6935">
                <a:solidFill>
                  <a:srgbClr val="191919"/>
                </a:solidFill>
              </a:defRPr>
            </a:lvl3pPr>
            <a:lvl4pPr lvl="3" algn="ctr">
              <a:spcBef>
                <a:spcPts val="0"/>
              </a:spcBef>
              <a:spcAft>
                <a:spcPts val="0"/>
              </a:spcAft>
              <a:buClr>
                <a:srgbClr val="191919"/>
              </a:buClr>
              <a:buSzPts val="5200"/>
              <a:buNone/>
              <a:defRPr sz="6935">
                <a:solidFill>
                  <a:srgbClr val="191919"/>
                </a:solidFill>
              </a:defRPr>
            </a:lvl4pPr>
            <a:lvl5pPr lvl="4" algn="ctr">
              <a:spcBef>
                <a:spcPts val="0"/>
              </a:spcBef>
              <a:spcAft>
                <a:spcPts val="0"/>
              </a:spcAft>
              <a:buClr>
                <a:srgbClr val="191919"/>
              </a:buClr>
              <a:buSzPts val="5200"/>
              <a:buNone/>
              <a:defRPr sz="6935">
                <a:solidFill>
                  <a:srgbClr val="191919"/>
                </a:solidFill>
              </a:defRPr>
            </a:lvl5pPr>
            <a:lvl6pPr lvl="5" algn="ctr">
              <a:spcBef>
                <a:spcPts val="0"/>
              </a:spcBef>
              <a:spcAft>
                <a:spcPts val="0"/>
              </a:spcAft>
              <a:buClr>
                <a:srgbClr val="191919"/>
              </a:buClr>
              <a:buSzPts val="5200"/>
              <a:buNone/>
              <a:defRPr sz="6935">
                <a:solidFill>
                  <a:srgbClr val="191919"/>
                </a:solidFill>
              </a:defRPr>
            </a:lvl6pPr>
            <a:lvl7pPr lvl="6" algn="ctr">
              <a:spcBef>
                <a:spcPts val="0"/>
              </a:spcBef>
              <a:spcAft>
                <a:spcPts val="0"/>
              </a:spcAft>
              <a:buClr>
                <a:srgbClr val="191919"/>
              </a:buClr>
              <a:buSzPts val="5200"/>
              <a:buNone/>
              <a:defRPr sz="6935">
                <a:solidFill>
                  <a:srgbClr val="191919"/>
                </a:solidFill>
              </a:defRPr>
            </a:lvl7pPr>
            <a:lvl8pPr lvl="7" algn="ctr">
              <a:spcBef>
                <a:spcPts val="0"/>
              </a:spcBef>
              <a:spcAft>
                <a:spcPts val="0"/>
              </a:spcAft>
              <a:buClr>
                <a:srgbClr val="191919"/>
              </a:buClr>
              <a:buSzPts val="5200"/>
              <a:buNone/>
              <a:defRPr sz="6935">
                <a:solidFill>
                  <a:srgbClr val="191919"/>
                </a:solidFill>
              </a:defRPr>
            </a:lvl8pPr>
            <a:lvl9pPr lvl="8" algn="ctr">
              <a:spcBef>
                <a:spcPts val="0"/>
              </a:spcBef>
              <a:spcAft>
                <a:spcPts val="0"/>
              </a:spcAft>
              <a:buClr>
                <a:srgbClr val="191919"/>
              </a:buClr>
              <a:buSzPts val="5200"/>
              <a:buNone/>
              <a:defRPr sz="6935">
                <a:solidFill>
                  <a:srgbClr val="191919"/>
                </a:solidFill>
              </a:defRPr>
            </a:lvl9pPr>
          </a:lstStyle>
          <a:p/>
        </p:txBody>
      </p:sp>
      <p:sp>
        <p:nvSpPr>
          <p:cNvPr id="19" name="Google Shape;19;p2"/>
          <p:cNvSpPr txBox="1">
            <a:spLocks noGrp="1"/>
          </p:cNvSpPr>
          <p:nvPr>
            <p:ph type="subTitle" idx="1"/>
          </p:nvPr>
        </p:nvSpPr>
        <p:spPr>
          <a:xfrm>
            <a:off x="2294267" y="5445600"/>
            <a:ext cx="4834000" cy="692400"/>
          </a:xfrm>
          <a:prstGeom prst="rect">
            <a:avLst/>
          </a:prstGeom>
          <a:noFill/>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135">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
        <p:nvSpPr>
          <p:cNvPr id="20" name="Google Shape;20;p2"/>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21" name="Google Shape;21;p2"/>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22" name="Google Shape;22;p2"/>
          <p:cNvSpPr txBox="1">
            <a:spLocks noGrp="1"/>
          </p:cNvSpPr>
          <p:nvPr>
            <p:ph type="subTitle" idx="4"/>
          </p:nvPr>
        </p:nvSpPr>
        <p:spPr>
          <a:xfrm>
            <a:off x="2621200" y="4396793"/>
            <a:ext cx="4517200" cy="692400"/>
          </a:xfrm>
          <a:prstGeom prst="rect">
            <a:avLst/>
          </a:prstGeom>
          <a:noFill/>
        </p:spPr>
        <p:txBody>
          <a:bodyPr spcFirstLastPara="1" wrap="square" lIns="91425" tIns="91425" rIns="91425" bIns="91425" anchor="t" anchorCtr="0">
            <a:noAutofit/>
          </a:bodyPr>
          <a:lstStyle>
            <a:lvl1pPr lvl="0" algn="r">
              <a:lnSpc>
                <a:spcPct val="90000"/>
              </a:lnSpc>
              <a:spcBef>
                <a:spcPts val="1335"/>
              </a:spcBef>
              <a:spcAft>
                <a:spcPts val="0"/>
              </a:spcAft>
              <a:buSzPts val="2400"/>
              <a:buFont typeface="DM Serif Display"/>
              <a:buNone/>
              <a:defRPr sz="3200" i="1">
                <a:latin typeface="DM Serif Display"/>
                <a:ea typeface="DM Serif Display"/>
                <a:cs typeface="DM Serif Display"/>
                <a:sym typeface="DM Serif Display"/>
              </a:defRPr>
            </a:lvl1pPr>
            <a:lvl2pPr lvl="1">
              <a:spcBef>
                <a:spcPts val="1335"/>
              </a:spcBef>
              <a:spcAft>
                <a:spcPts val="0"/>
              </a:spcAft>
              <a:buSzPts val="2400"/>
              <a:buNone/>
              <a:defRPr sz="3200"/>
            </a:lvl2pPr>
            <a:lvl3pPr lvl="2">
              <a:spcBef>
                <a:spcPts val="2135"/>
              </a:spcBef>
              <a:spcAft>
                <a:spcPts val="0"/>
              </a:spcAft>
              <a:buSzPts val="2400"/>
              <a:buNone/>
              <a:defRPr sz="3200"/>
            </a:lvl3pPr>
            <a:lvl4pPr lvl="3">
              <a:spcBef>
                <a:spcPts val="2135"/>
              </a:spcBef>
              <a:spcAft>
                <a:spcPts val="0"/>
              </a:spcAft>
              <a:buSzPts val="2400"/>
              <a:buNone/>
              <a:defRPr sz="3200"/>
            </a:lvl4pPr>
            <a:lvl5pPr lvl="4">
              <a:spcBef>
                <a:spcPts val="2135"/>
              </a:spcBef>
              <a:spcAft>
                <a:spcPts val="0"/>
              </a:spcAft>
              <a:buSzPts val="2400"/>
              <a:buNone/>
              <a:defRPr sz="3200"/>
            </a:lvl5pPr>
            <a:lvl6pPr lvl="5">
              <a:spcBef>
                <a:spcPts val="2135"/>
              </a:spcBef>
              <a:spcAft>
                <a:spcPts val="0"/>
              </a:spcAft>
              <a:buSzPts val="2400"/>
              <a:buNone/>
              <a:defRPr sz="3200"/>
            </a:lvl6pPr>
            <a:lvl7pPr lvl="6">
              <a:spcBef>
                <a:spcPts val="2135"/>
              </a:spcBef>
              <a:spcAft>
                <a:spcPts val="0"/>
              </a:spcAft>
              <a:buSzPts val="2400"/>
              <a:buNone/>
              <a:defRPr sz="3200"/>
            </a:lvl7pPr>
            <a:lvl8pPr lvl="7">
              <a:spcBef>
                <a:spcPts val="2135"/>
              </a:spcBef>
              <a:spcAft>
                <a:spcPts val="0"/>
              </a:spcAft>
              <a:buSzPts val="2400"/>
              <a:buNone/>
              <a:defRPr sz="3200"/>
            </a:lvl8pPr>
            <a:lvl9pPr lvl="8">
              <a:spcBef>
                <a:spcPts val="2135"/>
              </a:spcBef>
              <a:spcAft>
                <a:spcPts val="2135"/>
              </a:spcAft>
              <a:buSzPts val="2400"/>
              <a:buNone/>
              <a:defRPr sz="3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1"/>
        <p:cNvGrpSpPr/>
        <p:nvPr/>
      </p:nvGrpSpPr>
      <p:grpSpPr>
        <a:xfrm>
          <a:off x="0" y="0"/>
          <a:ext cx="0" cy="0"/>
          <a:chOff x="0" y="0"/>
          <a:chExt cx="0" cy="0"/>
        </a:xfrm>
      </p:grpSpPr>
      <p:sp>
        <p:nvSpPr>
          <p:cNvPr id="132" name="Google Shape;132;p14"/>
          <p:cNvSpPr/>
          <p:nvPr/>
        </p:nvSpPr>
        <p:spPr>
          <a:xfrm>
            <a:off x="5689667" y="-489033"/>
            <a:ext cx="7912800" cy="79128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4"/>
          <p:cNvSpPr/>
          <p:nvPr/>
        </p:nvSpPr>
        <p:spPr>
          <a:xfrm>
            <a:off x="811233" y="-684849"/>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4"/>
          <p:cNvSpPr/>
          <p:nvPr/>
        </p:nvSpPr>
        <p:spPr>
          <a:xfrm>
            <a:off x="811233" y="1634151"/>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35" name="Google Shape;135;p14"/>
          <p:cNvCxnSpPr/>
          <p:nvPr/>
        </p:nvCxnSpPr>
        <p:spPr>
          <a:xfrm>
            <a:off x="425800" y="0"/>
            <a:ext cx="0" cy="68688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4"/>
          <p:cNvCxnSpPr/>
          <p:nvPr/>
        </p:nvCxnSpPr>
        <p:spPr>
          <a:xfrm>
            <a:off x="11766233" y="0"/>
            <a:ext cx="0" cy="686880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flipH="1">
            <a:off x="205010" y="719991"/>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p:nvPr/>
        </p:nvSpPr>
        <p:spPr>
          <a:xfrm flipH="1">
            <a:off x="11545443" y="5916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4"/>
          <p:cNvSpPr/>
          <p:nvPr/>
        </p:nvSpPr>
        <p:spPr>
          <a:xfrm>
            <a:off x="811233" y="4215984"/>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4"/>
          <p:cNvSpPr txBox="1">
            <a:spLocks noGrp="1"/>
          </p:cNvSpPr>
          <p:nvPr>
            <p:ph type="title"/>
          </p:nvPr>
        </p:nvSpPr>
        <p:spPr>
          <a:xfrm>
            <a:off x="6067300" y="2906167"/>
            <a:ext cx="51648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265">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p:txBody>
      </p:sp>
      <p:sp>
        <p:nvSpPr>
          <p:cNvPr id="141" name="Google Shape;141;p14"/>
          <p:cNvSpPr txBox="1">
            <a:spLocks noGrp="1"/>
          </p:cNvSpPr>
          <p:nvPr>
            <p:ph type="title" idx="2" hasCustomPrompt="1"/>
          </p:nvPr>
        </p:nvSpPr>
        <p:spPr>
          <a:xfrm>
            <a:off x="7030800" y="1580567"/>
            <a:ext cx="42012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2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2" name="Google Shape;142;p14"/>
          <p:cNvSpPr txBox="1">
            <a:spLocks noGrp="1"/>
          </p:cNvSpPr>
          <p:nvPr>
            <p:ph type="subTitle" idx="1"/>
          </p:nvPr>
        </p:nvSpPr>
        <p:spPr>
          <a:xfrm>
            <a:off x="6895900" y="4176233"/>
            <a:ext cx="43360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5">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3" name="Google Shape;143;p14"/>
          <p:cNvSpPr txBox="1">
            <a:spLocks noGrp="1"/>
          </p:cNvSpPr>
          <p:nvPr>
            <p:ph type="subTitle" idx="3"/>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144" name="Google Shape;144;p14"/>
          <p:cNvSpPr txBox="1">
            <a:spLocks noGrp="1"/>
          </p:cNvSpPr>
          <p:nvPr>
            <p:ph type="subTitle" idx="4"/>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flipH="1">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600" lvl="0" indent="-558800" algn="ctr" rtl="0">
              <a:spcBef>
                <a:spcPts val="800"/>
              </a:spcBef>
              <a:spcAft>
                <a:spcPts val="0"/>
              </a:spcAft>
              <a:buClr>
                <a:schemeClr val="dk1"/>
              </a:buClr>
              <a:buSzPts val="3000"/>
              <a:buChar char="●"/>
              <a:defRPr sz="4000" i="1">
                <a:solidFill>
                  <a:schemeClr val="dk1"/>
                </a:solidFill>
              </a:defRPr>
            </a:lvl1pPr>
            <a:lvl2pPr marL="1219200" lvl="1" indent="-558800" algn="ctr" rtl="0">
              <a:spcBef>
                <a:spcPts val="0"/>
              </a:spcBef>
              <a:spcAft>
                <a:spcPts val="0"/>
              </a:spcAft>
              <a:buClr>
                <a:schemeClr val="dk1"/>
              </a:buClr>
              <a:buSzPts val="3000"/>
              <a:buChar char="○"/>
              <a:defRPr sz="4000" i="1">
                <a:solidFill>
                  <a:schemeClr val="dk1"/>
                </a:solidFill>
              </a:defRPr>
            </a:lvl2pPr>
            <a:lvl3pPr marL="1828800" lvl="2" indent="-558800" algn="ctr" rtl="0">
              <a:spcBef>
                <a:spcPts val="0"/>
              </a:spcBef>
              <a:spcAft>
                <a:spcPts val="0"/>
              </a:spcAft>
              <a:buClr>
                <a:schemeClr val="dk1"/>
              </a:buClr>
              <a:buSzPts val="3000"/>
              <a:buChar char="■"/>
              <a:defRPr sz="4000" i="1">
                <a:solidFill>
                  <a:schemeClr val="dk1"/>
                </a:solidFill>
              </a:defRPr>
            </a:lvl3pPr>
            <a:lvl4pPr marL="2438400" lvl="3" indent="-558800" algn="ctr" rtl="0">
              <a:spcBef>
                <a:spcPts val="0"/>
              </a:spcBef>
              <a:spcAft>
                <a:spcPts val="0"/>
              </a:spcAft>
              <a:buClr>
                <a:schemeClr val="dk1"/>
              </a:buClr>
              <a:buSzPts val="3000"/>
              <a:buChar char="●"/>
              <a:defRPr sz="4000" i="1">
                <a:solidFill>
                  <a:schemeClr val="dk1"/>
                </a:solidFill>
              </a:defRPr>
            </a:lvl4pPr>
            <a:lvl5pPr marL="3048000" lvl="4" indent="-558800" algn="ctr" rtl="0">
              <a:spcBef>
                <a:spcPts val="0"/>
              </a:spcBef>
              <a:spcAft>
                <a:spcPts val="0"/>
              </a:spcAft>
              <a:buClr>
                <a:schemeClr val="dk1"/>
              </a:buClr>
              <a:buSzPts val="3000"/>
              <a:buChar char="○"/>
              <a:defRPr sz="4000" i="1">
                <a:solidFill>
                  <a:schemeClr val="dk1"/>
                </a:solidFill>
              </a:defRPr>
            </a:lvl5pPr>
            <a:lvl6pPr marL="3657600" lvl="5" indent="-558800" algn="ctr" rtl="0">
              <a:spcBef>
                <a:spcPts val="0"/>
              </a:spcBef>
              <a:spcAft>
                <a:spcPts val="0"/>
              </a:spcAft>
              <a:buClr>
                <a:schemeClr val="dk1"/>
              </a:buClr>
              <a:buSzPts val="3000"/>
              <a:buChar char="■"/>
              <a:defRPr sz="4000" i="1">
                <a:solidFill>
                  <a:schemeClr val="dk1"/>
                </a:solidFill>
              </a:defRPr>
            </a:lvl6pPr>
            <a:lvl7pPr marL="4267200" lvl="6" indent="-558800" algn="ctr" rtl="0">
              <a:spcBef>
                <a:spcPts val="0"/>
              </a:spcBef>
              <a:spcAft>
                <a:spcPts val="0"/>
              </a:spcAft>
              <a:buClr>
                <a:schemeClr val="dk1"/>
              </a:buClr>
              <a:buSzPts val="3000"/>
              <a:buChar char="●"/>
              <a:defRPr sz="4000" i="1">
                <a:solidFill>
                  <a:schemeClr val="dk1"/>
                </a:solidFill>
              </a:defRPr>
            </a:lvl7pPr>
            <a:lvl8pPr marL="4876800" lvl="7" indent="-558800" algn="ctr" rtl="0">
              <a:spcBef>
                <a:spcPts val="0"/>
              </a:spcBef>
              <a:spcAft>
                <a:spcPts val="0"/>
              </a:spcAft>
              <a:buClr>
                <a:schemeClr val="dk1"/>
              </a:buClr>
              <a:buSzPts val="3000"/>
              <a:buChar char="○"/>
              <a:defRPr sz="4000" i="1">
                <a:solidFill>
                  <a:schemeClr val="dk1"/>
                </a:solidFill>
              </a:defRPr>
            </a:lvl8pPr>
            <a:lvl9pPr marL="5486400" lvl="8" indent="-558800" algn="ctr">
              <a:spcBef>
                <a:spcPts val="0"/>
              </a:spcBef>
              <a:spcAft>
                <a:spcPts val="0"/>
              </a:spcAft>
              <a:buClr>
                <a:schemeClr val="dk1"/>
              </a:buClr>
              <a:buSzPts val="3000"/>
              <a:buChar char="■"/>
              <a:defRPr sz="4000" i="1">
                <a:solidFill>
                  <a:schemeClr val="dk1"/>
                </a:solidFill>
              </a:defRPr>
            </a:lvl9pPr>
          </a:lstStyle>
          <a:p/>
        </p:txBody>
      </p:sp>
      <p:sp>
        <p:nvSpPr>
          <p:cNvPr id="19" name="Google Shape;19;p4"/>
          <p:cNvSpPr txBox="1"/>
          <p:nvPr/>
        </p:nvSpPr>
        <p:spPr>
          <a:xfrm>
            <a:off x="274067" y="100100"/>
            <a:ext cx="1066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6000" b="1">
                <a:solidFill>
                  <a:schemeClr val="dk1"/>
                </a:solidFill>
                <a:latin typeface="Raleway"/>
                <a:ea typeface="Raleway"/>
                <a:cs typeface="Raleway"/>
                <a:sym typeface="Raleway"/>
              </a:rPr>
              <a:t>“</a:t>
            </a:r>
            <a:endParaRPr sz="16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8"/>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184" name="Google Shape;184;p18"/>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cxnSp>
        <p:nvCxnSpPr>
          <p:cNvPr id="185" name="Google Shape;185;p18"/>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18"/>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8"/>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88" name="Google Shape;188;p18"/>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4"/>
        <p:cNvGrpSpPr/>
        <p:nvPr/>
      </p:nvGrpSpPr>
      <p:grpSpPr>
        <a:xfrm>
          <a:off x="0" y="0"/>
          <a:ext cx="0" cy="0"/>
          <a:chOff x="0" y="0"/>
          <a:chExt cx="0" cy="0"/>
        </a:xfrm>
      </p:grpSpPr>
      <p:cxnSp>
        <p:nvCxnSpPr>
          <p:cNvPr id="215" name="Google Shape;215;p22"/>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16" name="Google Shape;216;p22"/>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22"/>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2"/>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22"/>
          <p:cNvSpPr txBox="1">
            <a:spLocks noGrp="1"/>
          </p:cNvSpPr>
          <p:nvPr>
            <p:ph type="subTitle" idx="1"/>
          </p:nvPr>
        </p:nvSpPr>
        <p:spPr>
          <a:xfrm>
            <a:off x="960000" y="1616700"/>
            <a:ext cx="10272000" cy="4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5"/>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20" name="Google Shape;220;p22"/>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22"/>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222" name="Google Shape;222;p22"/>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1_Title 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6"/>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64" name="Google Shape;64;p6"/>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cxnSp>
        <p:nvCxnSpPr>
          <p:cNvPr id="65" name="Google Shape;65;p6"/>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67" name="Google Shape;67;p6"/>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578867"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3539300"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6499733"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6"/>
          <p:cNvSpPr/>
          <p:nvPr/>
        </p:nvSpPr>
        <p:spPr>
          <a:xfrm>
            <a:off x="9209517"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5"/>
        <p:cNvGrpSpPr/>
        <p:nvPr/>
      </p:nvGrpSpPr>
      <p:grpSpPr>
        <a:xfrm>
          <a:off x="0" y="0"/>
          <a:ext cx="0" cy="0"/>
          <a:chOff x="0" y="0"/>
          <a:chExt cx="0" cy="0"/>
        </a:xfrm>
      </p:grpSpPr>
      <p:cxnSp>
        <p:nvCxnSpPr>
          <p:cNvPr id="196" name="Google Shape;196;p20"/>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97" name="Google Shape;197;p20"/>
          <p:cNvSpPr/>
          <p:nvPr/>
        </p:nvSpPr>
        <p:spPr>
          <a:xfrm flipH="1">
            <a:off x="205010" y="5893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20"/>
          <p:cNvSpPr/>
          <p:nvPr/>
        </p:nvSpPr>
        <p:spPr>
          <a:xfrm flipH="1">
            <a:off x="11545443" y="1473191"/>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99" name="Google Shape;199;p20"/>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00" name="Google Shape;200;p20"/>
          <p:cNvSpPr txBox="1">
            <a:spLocks noGrp="1"/>
          </p:cNvSpPr>
          <p:nvPr>
            <p:ph type="subTitle" idx="1"/>
          </p:nvPr>
        </p:nvSpPr>
        <p:spPr>
          <a:xfrm>
            <a:off x="960000" y="1616700"/>
            <a:ext cx="10272000" cy="4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5"/>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p:txBody>
      </p:sp>
      <p:sp>
        <p:nvSpPr>
          <p:cNvPr id="201" name="Google Shape;201;p20"/>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20"/>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
        <p:nvSpPr>
          <p:cNvPr id="203" name="Google Shape;203;p20"/>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5"/>
              </a:spcBef>
              <a:spcAft>
                <a:spcPts val="0"/>
              </a:spcAft>
              <a:buSzPts val="1400"/>
              <a:buNone/>
              <a:defRPr/>
            </a:lvl2pPr>
            <a:lvl3pPr lvl="2" algn="ctr" rtl="0">
              <a:spcBef>
                <a:spcPts val="2135"/>
              </a:spcBef>
              <a:spcAft>
                <a:spcPts val="0"/>
              </a:spcAft>
              <a:buSzPts val="1400"/>
              <a:buNone/>
              <a:defRPr/>
            </a:lvl3pPr>
            <a:lvl4pPr lvl="3" algn="ctr" rtl="0">
              <a:spcBef>
                <a:spcPts val="2135"/>
              </a:spcBef>
              <a:spcAft>
                <a:spcPts val="0"/>
              </a:spcAft>
              <a:buSzPts val="1400"/>
              <a:buNone/>
              <a:defRPr/>
            </a:lvl4pPr>
            <a:lvl5pPr lvl="4" algn="ctr" rtl="0">
              <a:spcBef>
                <a:spcPts val="2135"/>
              </a:spcBef>
              <a:spcAft>
                <a:spcPts val="0"/>
              </a:spcAft>
              <a:buSzPts val="1400"/>
              <a:buNone/>
              <a:defRPr/>
            </a:lvl5pPr>
            <a:lvl6pPr lvl="5" algn="ctr" rtl="0">
              <a:spcBef>
                <a:spcPts val="2135"/>
              </a:spcBef>
              <a:spcAft>
                <a:spcPts val="0"/>
              </a:spcAft>
              <a:buSzPts val="1400"/>
              <a:buNone/>
              <a:defRPr/>
            </a:lvl6pPr>
            <a:lvl7pPr lvl="6" algn="ctr" rtl="0">
              <a:spcBef>
                <a:spcPts val="2135"/>
              </a:spcBef>
              <a:spcAft>
                <a:spcPts val="0"/>
              </a:spcAft>
              <a:buSzPts val="1400"/>
              <a:buNone/>
              <a:defRPr/>
            </a:lvl7pPr>
            <a:lvl8pPr lvl="7" algn="ctr" rtl="0">
              <a:spcBef>
                <a:spcPts val="2135"/>
              </a:spcBef>
              <a:spcAft>
                <a:spcPts val="0"/>
              </a:spcAft>
              <a:buSzPts val="1400"/>
              <a:buNone/>
              <a:defRPr/>
            </a:lvl8pPr>
            <a:lvl9pPr lvl="8" algn="ctr" rtl="0">
              <a:spcBef>
                <a:spcPts val="2135"/>
              </a:spcBef>
              <a:spcAft>
                <a:spcPts val="2135"/>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5"/>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1ABA941-035E-441A-9241-08E3085AF98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1ABA941-035E-441A-9241-08E3085AF98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1ABA941-035E-441A-9241-08E3085AF98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1ABA941-035E-441A-9241-08E3085AF98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1ABA941-035E-441A-9241-08E3085AF98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BA941-035E-441A-9241-08E3085AF98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1ABA941-035E-441A-9241-08E3085AF98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1ABA941-035E-441A-9241-08E3085AF98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42A57-0EBB-4791-9FC3-E5A29637B1D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81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BA941-035E-441A-9241-08E3085AF98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42A57-0EBB-4791-9FC3-E5A29637B1D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7.xml"/><Relationship Id="rId7" Type="http://schemas.openxmlformats.org/officeDocument/2006/relationships/image" Target="../media/image4.png"/><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4.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10.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10.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diagramDrawing" Target="../diagrams/drawing3.xml"/><Relationship Id="rId7" Type="http://schemas.openxmlformats.org/officeDocument/2006/relationships/diagramColors" Target="../diagrams/colors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3" Type="http://schemas.openxmlformats.org/officeDocument/2006/relationships/image" Target="../media/image11.jpeg"/><Relationship Id="rId2" Type="http://schemas.openxmlformats.org/officeDocument/2006/relationships/image" Target="../media/image10.jpeg"/><Relationship Id="rId10" Type="http://schemas.openxmlformats.org/officeDocument/2006/relationships/notesSlide" Target="../notesSlides/notesSlide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593124" y="976184"/>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sp>
        <p:nvSpPr>
          <p:cNvPr id="6" name="Rectangle: Rounded Corners 5"/>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p:cNvSpPr txBox="1"/>
          <p:nvPr/>
        </p:nvSpPr>
        <p:spPr>
          <a:xfrm>
            <a:off x="457201" y="210531"/>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a:t>
            </a:r>
            <a:br>
              <a:rPr lang="en-US" sz="28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a:t>
            </a: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lnSpc>
                <a:spcPct val="150000"/>
              </a:lnSpc>
              <a:spcBef>
                <a:spcPts val="0"/>
              </a:spcBef>
            </a:pP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Văn Hóa, Đạo Đức, Con Người</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endPar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a:p>
            <a:pPr algn="just">
              <a:lnSpc>
                <a:spcPct val="107000"/>
              </a:lnSpc>
              <a:spcBef>
                <a:spcPts val="400"/>
              </a:spcBef>
              <a:spcAft>
                <a:spcPts val="400"/>
              </a:spcAft>
            </a:pPr>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6 sẽ c</a:t>
            </a:r>
            <a:r>
              <a:rPr lang="vi-VN">
                <a:latin typeface="ZapfChancery-Medium" panose="00000400000000000000" pitchFamily="2" charset="0"/>
                <a:ea typeface="ZapfChancery-Medium" panose="00000400000000000000" pitchFamily="2" charset="0"/>
                <a:cs typeface="ZapfChancery-Medium" panose="00000400000000000000" pitchFamily="2"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dirty="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3D Model 8" descr="Checklist"/>
          <p:cNvPicPr>
            <a:picLocks noGrp="1" noRot="1" noChangeAspect="1" noMove="1" noResize="1" noEditPoints="1" noAdjustHandles="1" noChangeArrowheads="1" noChangeShapeType="1" noCrop="1"/>
          </p:cNvPicPr>
          <p:nvPr/>
        </p:nvPicPr>
        <p:blipFill>
          <a:blip r:embed="rId1"/>
          <a:stretch>
            <a:fillRect/>
          </a:stretch>
        </p:blipFill>
        <p:spPr>
          <a:xfrm rot="1154257">
            <a:off x="-145773" y="1763055"/>
            <a:ext cx="2218649" cy="2313870"/>
          </a:xfrm>
          <a:prstGeom prst="rect">
            <a:avLst/>
          </a:prstGeom>
        </p:spPr>
      </p:pic>
      <p:sp>
        <p:nvSpPr>
          <p:cNvPr id="10" name="Rectangle: Rounded Corners 9"/>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endParaRPr lang="en-US" sz="14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6.1.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văn hóa</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6.2.</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tư tưởng hồ chí minh về đạo đức</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6.3.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con người</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6.4.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xây dựng văn hóa, đạo đức, con người việt nam hiện nay theo tư tưởng hồ chí minh</a:t>
            </a:r>
            <a:endParaRPr lang="en-US" sz="1400" b="1" kern="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Content Placeholder 3" descr="Corner Pylon"/>
          <p:cNvPicPr>
            <a:picLocks noGrp="1" noRot="1" noChangeAspect="1" noMove="1" noResize="1" noEditPoints="1" noAdjustHandles="1" noChangeArrowheads="1" noChangeShapeType="1" noCrop="1"/>
          </p:cNvPicPr>
          <p:nvPr/>
        </p:nvPicPr>
        <p:blipFill>
          <a:blip r:embed="rId2"/>
          <a:stretch>
            <a:fillRect/>
          </a:stretch>
        </p:blipFill>
        <p:spPr>
          <a:xfrm>
            <a:off x="3479592" y="4547413"/>
            <a:ext cx="1140478" cy="2204923"/>
          </a:xfrm>
          <a:prstGeom prst="rect">
            <a:avLst/>
          </a:prstGeom>
        </p:spPr>
      </p:pic>
      <p:pic>
        <p:nvPicPr>
          <p:cNvPr id="16" name="Picture 15" descr="C:\Users\QUOC HUY\Desktop\Logo_Đại_học_F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6" name="3D Model 5" descr="Saturn"/>
          <p:cNvPicPr>
            <a:picLocks noGrp="1" noRot="1" noChangeAspect="1" noMove="1" noResize="1" noEditPoints="1" noAdjustHandles="1" noChangeArrowheads="1" noChangeShapeType="1" noCrop="1"/>
          </p:cNvPicPr>
          <p:nvPr/>
        </p:nvPicPr>
        <p:blipFill>
          <a:blip r:embed="rId2"/>
          <a:stretch>
            <a:fillRect/>
          </a:stretch>
        </p:blipFill>
        <p:spPr>
          <a:xfrm>
            <a:off x="8964304" y="4565710"/>
            <a:ext cx="2965623" cy="1939062"/>
          </a:xfrm>
          <a:prstGeom prst="rect">
            <a:avLst/>
          </a:prstGeom>
        </p:spPr>
      </p:pic>
      <p:pic>
        <p:nvPicPr>
          <p:cNvPr id="5" name="3D Model 4" descr="Books On Shelf"/>
          <p:cNvPicPr>
            <a:picLocks noGrp="1" noRot="1" noChangeAspect="1" noMove="1" noResize="1" noEditPoints="1" noAdjustHandles="1" noChangeArrowheads="1" noChangeShapeType="1" noCrop="1"/>
          </p:cNvPicPr>
          <p:nvPr/>
        </p:nvPicPr>
        <p:blipFill>
          <a:blip r:embed="rId3"/>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p:sp>
        <p:nvSpPr>
          <p:cNvPr id="4" name="Shape 537"/>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rPr>
              <a:t>6.1. Tư tưởng Hồ Chí Minh về văn hóa</a:t>
            </a:r>
            <a:endParaRPr lang="en-GB"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p:cNvSpPr txBox="1"/>
          <p:nvPr/>
        </p:nvSpPr>
        <p:spPr>
          <a:xfrm>
            <a:off x="3832186" y="2951946"/>
            <a:ext cx="6312712" cy="1028680"/>
          </a:xfrm>
          <a:prstGeom prst="rect">
            <a:avLst/>
          </a:prstGeom>
          <a:noFill/>
        </p:spPr>
        <p:txBody>
          <a:bodyPr wrap="square">
            <a:spAutoFit/>
          </a:bodyPr>
          <a:lstStyle/>
          <a:p>
            <a:pPr>
              <a:lnSpc>
                <a:spcPct val="115000"/>
              </a:lnSpc>
              <a:spcBef>
                <a:spcPts val="400"/>
              </a:spcBef>
              <a:spcAft>
                <a:spcPts val="400"/>
              </a:spcAft>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6.1.2. </a:t>
            </a: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rPr>
              <a:t>Quan điểm của Hồ Chí Minh về vai trò của văn hóa</a:t>
            </a:r>
            <a:endParaRPr lang="en-US" sz="28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10"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1" name="Diagram 10"/>
          <p:cNvGraphicFramePr/>
          <p:nvPr/>
        </p:nvGraphicFramePr>
        <p:xfrm>
          <a:off x="-165902" y="473307"/>
          <a:ext cx="11806177" cy="6007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Google Shape;583;p44"/>
          <p:cNvSpPr txBox="1"/>
          <p:nvPr/>
        </p:nvSpPr>
        <p:spPr>
          <a:xfrm>
            <a:off x="551725" y="97070"/>
            <a:ext cx="7342209" cy="752475"/>
          </a:xfrm>
          <a:prstGeom prst="rect">
            <a:avLst/>
          </a:prstGeom>
          <a:solidFill>
            <a:schemeClr val="accent2">
              <a:lumMod val="20000"/>
              <a:lumOff val="80000"/>
              <a:alpha val="52000"/>
            </a:schemeClr>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a) Văn hóa là mục tiêu, động lực của sự nghiệp Cách mạng</a:t>
            </a:r>
            <a:endParaRPr lang="en-US"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pic>
        <p:nvPicPr>
          <p:cNvPr id="13" name="Picture 12" descr="C:\Users\QUOC HUY\Desktop\Logo_Đại_học_FP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1000"/>
          </a:schemeClr>
        </a:solidFill>
        <a:effectLst/>
      </p:bgPr>
    </p:bg>
    <p:spTree>
      <p:nvGrpSpPr>
        <p:cNvPr id="1" name="Shape 594"/>
        <p:cNvGrpSpPr/>
        <p:nvPr/>
      </p:nvGrpSpPr>
      <p:grpSpPr>
        <a:xfrm>
          <a:off x="0" y="0"/>
          <a:ext cx="0" cy="0"/>
          <a:chOff x="0" y="0"/>
          <a:chExt cx="0" cy="0"/>
        </a:xfrm>
      </p:grpSpPr>
      <p:sp>
        <p:nvSpPr>
          <p:cNvPr id="598" name="Google Shape;598;p45"/>
          <p:cNvSpPr txBox="1"/>
          <p:nvPr/>
        </p:nvSpPr>
        <p:spPr>
          <a:xfrm>
            <a:off x="770433" y="1637167"/>
            <a:ext cx="10516400" cy="615513"/>
          </a:xfrm>
          <a:prstGeom prst="rect">
            <a:avLst/>
          </a:prstGeom>
          <a:noFill/>
          <a:ln>
            <a:noFill/>
          </a:ln>
        </p:spPr>
        <p:txBody>
          <a:bodyPr spcFirstLastPara="1" wrap="square" lIns="121900" tIns="121900" rIns="121900" bIns="121900" anchor="t" anchorCtr="0">
            <a:spAutoFit/>
          </a:bodyPr>
          <a:lstStyle/>
          <a:p>
            <a:endParaRPr sz="2400">
              <a:latin typeface="Times New Roman" panose="02020603050405020304" pitchFamily="18" charset="0"/>
              <a:ea typeface="Overpass"/>
              <a:cs typeface="Times New Roman" panose="02020603050405020304" pitchFamily="18" charset="0"/>
              <a:sym typeface="Overpass"/>
            </a:endParaRPr>
          </a:p>
        </p:txBody>
      </p:sp>
      <p:pic>
        <p:nvPicPr>
          <p:cNvPr id="4"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11576" y="0"/>
            <a:ext cx="12180424"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Google Shape;599;p45"/>
          <p:cNvSpPr txBox="1"/>
          <p:nvPr/>
        </p:nvSpPr>
        <p:spPr>
          <a:xfrm>
            <a:off x="1348600" y="535631"/>
            <a:ext cx="4000000" cy="615513"/>
          </a:xfrm>
          <a:prstGeom prst="rect">
            <a:avLst/>
          </a:prstGeom>
          <a:solidFill>
            <a:schemeClr val="accent2">
              <a:lumMod val="20000"/>
              <a:lumOff val="80000"/>
              <a:alpha val="43000"/>
            </a:schemeClr>
          </a:solidFill>
          <a:ln>
            <a:noFill/>
          </a:ln>
        </p:spPr>
        <p:txBody>
          <a:bodyPr spcFirstLastPara="1" wrap="square" lIns="121900" tIns="121900" rIns="121900" bIns="121900" anchor="t" anchorCtr="0">
            <a:spAutoFit/>
          </a:body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Văn hóa là một mặt trận:</a:t>
            </a:r>
            <a:endParaRPr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Google Shape;600;p45"/>
          <p:cNvSpPr txBox="1"/>
          <p:nvPr/>
        </p:nvSpPr>
        <p:spPr>
          <a:xfrm>
            <a:off x="747399" y="1993700"/>
            <a:ext cx="5252629" cy="3153452"/>
          </a:xfrm>
          <a:prstGeom prst="rect">
            <a:avLst/>
          </a:prstGeom>
          <a:noFill/>
          <a:ln>
            <a:noFill/>
          </a:ln>
        </p:spPr>
        <p:txBody>
          <a:bodyPr spcFirstLastPara="1" wrap="square" lIns="121900" tIns="121900" rIns="121900" bIns="121900" anchor="t" anchorCtr="0">
            <a:spAutoFit/>
          </a:bodyPr>
          <a:lstStyle/>
          <a:p>
            <a:pPr>
              <a:lnSpc>
                <a:spcPct val="107000"/>
              </a:lnSpc>
              <a:buClr>
                <a:srgbClr val="5A3015"/>
              </a:buClr>
              <a:buSzPts val="1800"/>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en-US" sz="240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Lobster"/>
              </a:rPr>
              <a:t> </a:t>
            </a:r>
            <a:r>
              <a:rPr lang="en-US" sz="24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Nói </a:t>
            </a:r>
            <a:r>
              <a:rPr lang="en-US"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mặt trận văn hóa là nói đến một lĩnh vực hoạt động có tính độc lập, có mối quan hệ mật thiết với các lĩnh vực khác, đồng thời phản ánh tính chất cam go, quyết liệt của hoạt động văn hóa.</a:t>
            </a:r>
            <a:endParaRP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Poppins"/>
            </a:endParaRPr>
          </a:p>
          <a:p>
            <a:pPr>
              <a:lnSpc>
                <a:spcPct val="107000"/>
              </a:lnSpc>
              <a:spcBef>
                <a:spcPts val="1065"/>
              </a:spcBef>
              <a:buClr>
                <a:srgbClr val="5A3015"/>
              </a:buClr>
              <a:buSzPts val="1800"/>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en-US" sz="24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Mặt </a:t>
            </a:r>
            <a:r>
              <a:rPr lang="en-US"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trận văn hóa là cuộc đấu tranh cách mạng trên lĩnh vực văn hóa - tư tưởng.</a:t>
            </a:r>
            <a:endParaRP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7" name="Group 6"/>
          <p:cNvGrpSpPr/>
          <p:nvPr/>
        </p:nvGrpSpPr>
        <p:grpSpPr>
          <a:xfrm>
            <a:off x="6130174" y="2170767"/>
            <a:ext cx="5287349" cy="4094202"/>
            <a:chOff x="6130174" y="2170767"/>
            <a:chExt cx="5287349" cy="4094202"/>
          </a:xfrm>
        </p:grpSpPr>
        <p:pic>
          <p:nvPicPr>
            <p:cNvPr id="8" name="Google Shape;601;p45"/>
            <p:cNvPicPr preferRelativeResize="0"/>
            <p:nvPr/>
          </p:nvPicPr>
          <p:blipFill rotWithShape="1">
            <a:blip r:embed="rId2"/>
            <a:srcRect/>
            <a:stretch>
              <a:fillRect/>
            </a:stretch>
          </p:blipFill>
          <p:spPr>
            <a:xfrm>
              <a:off x="8692587" y="4184634"/>
              <a:ext cx="2724936" cy="2080333"/>
            </a:xfrm>
            <a:prstGeom prst="rect">
              <a:avLst/>
            </a:prstGeom>
            <a:noFill/>
            <a:ln>
              <a:noFill/>
            </a:ln>
          </p:spPr>
        </p:pic>
        <p:pic>
          <p:nvPicPr>
            <p:cNvPr id="9" name="Google Shape;602;p45"/>
            <p:cNvPicPr preferRelativeResize="0"/>
            <p:nvPr/>
          </p:nvPicPr>
          <p:blipFill>
            <a:blip r:embed="rId3"/>
            <a:stretch>
              <a:fillRect/>
            </a:stretch>
          </p:blipFill>
          <p:spPr>
            <a:xfrm>
              <a:off x="8692038" y="2170767"/>
              <a:ext cx="2724940" cy="2013866"/>
            </a:xfrm>
            <a:prstGeom prst="rect">
              <a:avLst/>
            </a:prstGeom>
            <a:noFill/>
            <a:ln>
              <a:noFill/>
            </a:ln>
          </p:spPr>
        </p:pic>
        <p:pic>
          <p:nvPicPr>
            <p:cNvPr id="10" name="Google Shape;603;p45"/>
            <p:cNvPicPr preferRelativeResize="0"/>
            <p:nvPr/>
          </p:nvPicPr>
          <p:blipFill>
            <a:blip r:embed="rId4"/>
            <a:stretch>
              <a:fillRect/>
            </a:stretch>
          </p:blipFill>
          <p:spPr>
            <a:xfrm>
              <a:off x="6130174" y="2170768"/>
              <a:ext cx="2561858" cy="4094201"/>
            </a:xfrm>
            <a:prstGeom prst="rect">
              <a:avLst/>
            </a:prstGeom>
            <a:noFill/>
            <a:ln>
              <a:noFill/>
            </a:ln>
          </p:spPr>
        </p:pic>
      </p:grpSp>
      <p:pic>
        <p:nvPicPr>
          <p:cNvPr id="11" name="Picture 10" descr="C:\Users\QUOC HUY\Desktop\Logo_Đại_học_FP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Google Shape;608;p46"/>
          <p:cNvSpPr txBox="1"/>
          <p:nvPr/>
        </p:nvSpPr>
        <p:spPr>
          <a:xfrm>
            <a:off x="775507" y="1751578"/>
            <a:ext cx="6134579" cy="430198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Tư tưởng Hồ Chí Minh phản ánh khát vọng hạnh phúc của nhân dân.</a:t>
            </a:r>
            <a:endPar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0" indent="0">
              <a:buClr>
                <a:srgbClr val="000000"/>
              </a:buClr>
              <a:buFont typeface="Arial" panose="020B0604020202020204" pitchFamily="34" charset="0"/>
              <a:buNone/>
            </a:pP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a:t>
            </a:r>
            <a:endPar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Tư tưởng, văn hóa của Người cũng vì nhân dân, phục vụ nhân dân. </a:t>
            </a:r>
            <a:endPar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381000" indent="-228600">
              <a:buClr>
                <a:srgbClr val="000000"/>
              </a:buClr>
              <a:buSzPts val="1800"/>
              <a:buFont typeface="Arial" panose="020B0604020202020204" pitchFamily="34" charset="0"/>
              <a:buNone/>
            </a:pPr>
            <a:endPar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Theo Người, mọi hoạt động văn hóa phải trở về với cuộc sống thực tại của quần chúng, phản ánh được tư tưởng và khát vọng của quần chúng.</a:t>
            </a:r>
            <a:endPar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sp>
        <p:nvSpPr>
          <p:cNvPr id="8" name="TextBox 7"/>
          <p:cNvSpPr txBox="1"/>
          <p:nvPr/>
        </p:nvSpPr>
        <p:spPr>
          <a:xfrm>
            <a:off x="1242649" y="651785"/>
            <a:ext cx="5392929" cy="448008"/>
          </a:xfrm>
          <a:prstGeom prst="rect">
            <a:avLst/>
          </a:prstGeom>
          <a:solidFill>
            <a:schemeClr val="accent2">
              <a:lumMod val="20000"/>
              <a:lumOff val="80000"/>
              <a:alpha val="36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nchor="ctr">
            <a:spAutoFit/>
          </a:bodyPr>
          <a:lstStyle/>
          <a:p>
            <a:pPr marL="0" indent="0">
              <a:lnSpc>
                <a:spcPct val="107000"/>
              </a:lnSpc>
              <a:buNone/>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 Văn hóa phục vụ quần chúng nhân dân:</a:t>
            </a:r>
            <a:endPar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9" name="Picture 8" descr="C:\Users\QUOC HUY\Desktop\Logo_Đại_học_F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Google Shape;537;p39"/>
          <p:cNvPicPr preferRelativeResize="0"/>
          <p:nvPr/>
        </p:nvPicPr>
        <p:blipFill>
          <a:blip r:embed="rId3">
            <a:extLst>
              <a:ext uri="{28A0092B-C50C-407E-A947-70E740481C1C}">
                <a14:useLocalDpi xmlns:a14="http://schemas.microsoft.com/office/drawing/2010/main" val="0"/>
              </a:ext>
            </a:extLst>
          </a:blip>
          <a:srcRect/>
          <a:stretch>
            <a:fillRect/>
          </a:stretch>
        </p:blipFill>
        <p:spPr>
          <a:xfrm>
            <a:off x="7057442" y="3784922"/>
            <a:ext cx="5023635" cy="2828227"/>
          </a:xfrm>
          <a:prstGeom prst="rect">
            <a:avLst/>
          </a:prstGeom>
          <a:noFill/>
          <a:ln>
            <a:noFill/>
          </a:ln>
        </p:spPr>
      </p:pic>
      <p:pic>
        <p:nvPicPr>
          <p:cNvPr id="11" name="Google Shape;537;p39"/>
          <p:cNvPicPr preferRelativeResize="0"/>
          <p:nvPr/>
        </p:nvPicPr>
        <p:blipFill>
          <a:blip r:embed="rId4">
            <a:extLst>
              <a:ext uri="{28A0092B-C50C-407E-A947-70E740481C1C}">
                <a14:useLocalDpi xmlns:a14="http://schemas.microsoft.com/office/drawing/2010/main" val="0"/>
              </a:ext>
            </a:extLst>
          </a:blip>
          <a:srcRect/>
          <a:stretch>
            <a:fillRect/>
          </a:stretch>
        </p:blipFill>
        <p:spPr>
          <a:xfrm>
            <a:off x="7057443" y="985159"/>
            <a:ext cx="5023634" cy="25451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6" name="3D Model 5" descr="Saturn"/>
          <p:cNvPicPr>
            <a:picLocks noGrp="1" noRot="1" noChangeAspect="1" noMove="1" noResize="1" noEditPoints="1" noAdjustHandles="1" noChangeArrowheads="1" noChangeShapeType="1" noCrop="1"/>
          </p:cNvPicPr>
          <p:nvPr/>
        </p:nvPicPr>
        <p:blipFill>
          <a:blip r:embed="rId2"/>
          <a:stretch>
            <a:fillRect/>
          </a:stretch>
        </p:blipFill>
        <p:spPr>
          <a:xfrm>
            <a:off x="8964304" y="4565710"/>
            <a:ext cx="2965623" cy="1939062"/>
          </a:xfrm>
          <a:prstGeom prst="rect">
            <a:avLst/>
          </a:prstGeom>
        </p:spPr>
      </p:pic>
      <p:pic>
        <p:nvPicPr>
          <p:cNvPr id="5" name="3D Model 4" descr="Books On Shelf"/>
          <p:cNvPicPr>
            <a:picLocks noGrp="1" noRot="1" noChangeAspect="1" noMove="1" noResize="1" noEditPoints="1" noAdjustHandles="1" noChangeArrowheads="1" noChangeShapeType="1" noCrop="1"/>
          </p:cNvPicPr>
          <p:nvPr/>
        </p:nvPicPr>
        <p:blipFill>
          <a:blip r:embed="rId3"/>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p:sp>
        <p:nvSpPr>
          <p:cNvPr id="4" name="Shape 537"/>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rPr>
              <a:t>6.1. Tư tưởng Hồ Chí Minh về văn hóa</a:t>
            </a:r>
            <a:endParaRPr lang="en-GB"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p:cNvSpPr txBox="1"/>
          <p:nvPr/>
        </p:nvSpPr>
        <p:spPr>
          <a:xfrm>
            <a:off x="3832186" y="2951946"/>
            <a:ext cx="6312712" cy="1028680"/>
          </a:xfrm>
          <a:prstGeom prst="rect">
            <a:avLst/>
          </a:prstGeom>
          <a:noFill/>
        </p:spPr>
        <p:txBody>
          <a:bodyPr wrap="square">
            <a:spAutoFit/>
          </a:bodyPr>
          <a:lstStyle/>
          <a:p>
            <a:pPr>
              <a:lnSpc>
                <a:spcPct val="115000"/>
              </a:lnSpc>
              <a:spcBef>
                <a:spcPts val="400"/>
              </a:spcBef>
              <a:spcAft>
                <a:spcPts val="400"/>
              </a:spcAft>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6.1.3. </a:t>
            </a: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rPr>
              <a:t>Quan điểm Hồ Chí Minh về xây dựng nền văn hóa mới</a:t>
            </a:r>
            <a:endParaRPr lang="en-US" sz="28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2"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Google Shape;652;p50"/>
          <p:cNvSpPr txBox="1"/>
          <p:nvPr/>
        </p:nvSpPr>
        <p:spPr>
          <a:xfrm>
            <a:off x="1438080" y="437644"/>
            <a:ext cx="11226800" cy="615513"/>
          </a:xfrm>
          <a:prstGeom prst="rect">
            <a:avLst/>
          </a:prstGeom>
          <a:noFill/>
          <a:ln>
            <a:noFill/>
          </a:ln>
        </p:spPr>
        <p:txBody>
          <a:bodyPr spcFirstLastPara="1" wrap="square" lIns="121900" tIns="121900" rIns="121900" bIns="121900" anchor="t" anchorCtr="0">
            <a:spAutoFit/>
          </a:bodyPr>
          <a:lstStyle/>
          <a:p>
            <a:r>
              <a:rPr lang="en-US" sz="2400" b="1">
                <a:solidFill>
                  <a:srgbClr val="233C4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Tình hình xây dựng và phát triển văn hóa những năm qua tại Việt Nam.</a:t>
            </a:r>
            <a:endParaRPr sz="2400" b="1">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TextBox 5"/>
          <p:cNvSpPr txBox="1"/>
          <p:nvPr/>
        </p:nvSpPr>
        <p:spPr>
          <a:xfrm>
            <a:off x="2372811" y="3019583"/>
            <a:ext cx="3595868" cy="120032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en-US"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kháng chiến chống thực dân Pháp: Một nền văn hóa có tính chất dân tộc, khoa học, đại chúng.</a:t>
            </a:r>
            <a:endParaRPr lang="en-US"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8" name="TextBox 7"/>
          <p:cNvSpPr txBox="1"/>
          <p:nvPr/>
        </p:nvSpPr>
        <p:spPr>
          <a:xfrm>
            <a:off x="2372811" y="4452226"/>
            <a:ext cx="3595868" cy="156966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en-US"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thời kỳ xây dựng chủ nghĩa xã hội: Xây dựng nền văn hóa có nội dung xã hội chủ nghĩa và tính chất dân tộc.</a:t>
            </a:r>
            <a:endParaRPr lang="en-US"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15" name="TextBox 14"/>
          <p:cNvSpPr txBox="1"/>
          <p:nvPr/>
        </p:nvSpPr>
        <p:spPr>
          <a:xfrm>
            <a:off x="7447258" y="1558078"/>
            <a:ext cx="3852620" cy="3254161"/>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lnSpc>
                <a:spcPct val="150000"/>
              </a:lnSpc>
            </a:pPr>
            <a:r>
              <a:rPr lang="vi-VN" sz="2800" spc="-15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Xây dựng nền văn hóa mới Việt Nam là một nền văn hóa toàn diện, giữ gìn được cốt cách văn hóa dân tộc, bảo đảm tính khoa học, tiến bộ và nhân văn.</a:t>
            </a:r>
            <a:endParaRPr lang="vi-VN" sz="2800" b="1" spc="-150" dirty="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Times New Roman" panose="02020603050405020304"/>
            </a:endParaRPr>
          </a:p>
        </p:txBody>
      </p:sp>
      <p:sp>
        <p:nvSpPr>
          <p:cNvPr id="16" name="TextBox 15"/>
          <p:cNvSpPr txBox="1"/>
          <p:nvPr/>
        </p:nvSpPr>
        <p:spPr>
          <a:xfrm>
            <a:off x="2372811" y="1586940"/>
            <a:ext cx="3595868" cy="120032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vi-VN"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Trước Cách mạng Tháng Tám năm 1945: Xây dựng nền văn hóa dân tộc với năm nội dung</a:t>
            </a:r>
            <a:endParaRPr lang="vi-VN"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17" name="3D Model 16" descr="Download"/>
          <p:cNvPicPr>
            <a:picLocks noGrp="1" noRot="1" noChangeAspect="1" noMove="1" noResize="1" noEditPoints="1" noAdjustHandles="1" noChangeArrowheads="1" noChangeShapeType="1" noCrop="1"/>
          </p:cNvPicPr>
          <p:nvPr/>
        </p:nvPicPr>
        <p:blipFill>
          <a:blip r:embed="rId2"/>
          <a:stretch>
            <a:fillRect/>
          </a:stretch>
        </p:blipFill>
        <p:spPr>
          <a:xfrm>
            <a:off x="6644971" y="3019583"/>
            <a:ext cx="802286" cy="901014"/>
          </a:xfrm>
          <a:prstGeom prst="rect">
            <a:avLst/>
          </a:prstGeom>
        </p:spPr>
      </p:pic>
      <p:pic>
        <p:nvPicPr>
          <p:cNvPr id="18" name="3D Model 17" descr="No entry"/>
          <p:cNvPicPr>
            <a:picLocks noGrp="1" noRot="1" noChangeAspect="1" noMove="1" noResize="1" noEditPoints="1" noAdjustHandles="1" noChangeArrowheads="1" noChangeShapeType="1" noCrop="1"/>
          </p:cNvPicPr>
          <p:nvPr/>
        </p:nvPicPr>
        <p:blipFill>
          <a:blip r:embed="rId3"/>
          <a:stretch>
            <a:fillRect/>
          </a:stretch>
        </p:blipFill>
        <p:spPr>
          <a:xfrm>
            <a:off x="1379313" y="1771605"/>
            <a:ext cx="974382" cy="830997"/>
          </a:xfrm>
          <a:prstGeom prst="rect">
            <a:avLst/>
          </a:prstGeom>
        </p:spPr>
      </p:pic>
      <p:pic>
        <p:nvPicPr>
          <p:cNvPr id="19" name="3D Model 18" descr="No entry"/>
          <p:cNvPicPr>
            <a:picLocks noGrp="1" noRot="1" noChangeAspect="1" noMove="1" noResize="1" noEditPoints="1" noAdjustHandles="1" noChangeArrowheads="1" noChangeShapeType="1" noCrop="1"/>
          </p:cNvPicPr>
          <p:nvPr/>
        </p:nvPicPr>
        <p:blipFill>
          <a:blip r:embed="rId4"/>
          <a:stretch>
            <a:fillRect/>
          </a:stretch>
        </p:blipFill>
        <p:spPr>
          <a:xfrm>
            <a:off x="1445097" y="3181091"/>
            <a:ext cx="881045" cy="849302"/>
          </a:xfrm>
          <a:prstGeom prst="rect">
            <a:avLst/>
          </a:prstGeom>
        </p:spPr>
      </p:pic>
      <p:pic>
        <p:nvPicPr>
          <p:cNvPr id="20" name="3D Model 19" descr="No entry"/>
          <p:cNvPicPr>
            <a:picLocks noGrp="1" noRot="1" noChangeAspect="1" noMove="1" noResize="1" noEditPoints="1" noAdjustHandles="1" noChangeArrowheads="1" noChangeShapeType="1" noCrop="1"/>
          </p:cNvPicPr>
          <p:nvPr/>
        </p:nvPicPr>
        <p:blipFill>
          <a:blip r:embed="rId4"/>
          <a:stretch>
            <a:fillRect/>
          </a:stretch>
        </p:blipFill>
        <p:spPr>
          <a:xfrm>
            <a:off x="1425981" y="4812404"/>
            <a:ext cx="881045" cy="849302"/>
          </a:xfrm>
          <a:prstGeom prst="rect">
            <a:avLst/>
          </a:prstGeom>
        </p:spPr>
      </p:pic>
      <p:pic>
        <p:nvPicPr>
          <p:cNvPr id="21" name="Picture 20" descr="C:\Users\QUOC HUY\Desktop\Logo_Đại_học_FP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a:off x="6413157" y="1771605"/>
            <a:ext cx="0" cy="42502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par>
                                <p:cTn id="20" presetID="16" presetClass="entr" presetSubtype="2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bldLvl="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p:cNvGrpSpPr/>
          <p:nvPr/>
        </p:nvGrpSpPr>
        <p:grpSpPr>
          <a:xfrm>
            <a:off x="-761223" y="4016416"/>
            <a:ext cx="4002918" cy="2723920"/>
            <a:chOff x="-633627" y="4016416"/>
            <a:chExt cx="4002918" cy="2723920"/>
          </a:xfrm>
        </p:grpSpPr>
        <p:sp>
          <p:nvSpPr>
            <p:cNvPr id="6" name="Freeform: Shape 5"/>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idx="1"/>
          </p:nvPr>
        </p:nvSpPr>
        <p:spPr/>
        <p:txBody>
          <a:bodyPr>
            <a:normAutofit fontScale="62500" lnSpcReduction="20000"/>
          </a:bodyPr>
          <a:lstStyle/>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1. Đảng Cộng sản Việt Nam: Văn kiện Đại hội đại biểu toàn quốc lần thứ XII, Nxb. Chính trị quốc gia, Hà Nội. 2016.</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2. Phạm Văn Đồng: Hồ Chí Minh, tinh hoa và khí phách của dân tộc, Nxb. Chính trị quốc gia, Hà Nội, 2012.</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3. Đại tướng Võ Nguyên Giáp (Chủ biên); Tư tưởng Hồ Chí Minh và con đường cách mạng Việt Nam, Nxb. Chính trị quốc gia, Hà Nội, 1997.</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4. Trần Văn Giàu: “Nhân cách của Chủ tịch Hồ Chí Minh”, trong: Hồ Chí Minh - Anh hùng giải phóng dân tộc, danh nhân văn hóa thế giới ”, Nxb. Khoa học xã hội, Hà Nội, 1990.</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5. Hồ Chí Minh: Toàn tập, các tập 4, 5, 10, 15, Nxb. Chính trị quốc gia, Hà Nội. </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6. Bùi Đình Phong: Hồ Chí Minh văn hóa soi đường cho quốc dân đi, Nxb. Tổng hợp thành phố Hồ Chí Minh, 2016.</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endPar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0" name="3D Model 9" descr="Orbiting solar system"/>
          <p:cNvPicPr>
            <a:picLocks noGrp="1" noRot="1" noChangeAspect="1" noMove="1" noResize="1" noEditPoints="1" noAdjustHandles="1" noChangeArrowheads="1" noChangeShapeType="1" noCrop="1"/>
          </p:cNvPicPr>
          <p:nvPr/>
        </p:nvPicPr>
        <p:blipFill>
          <a:blip r:embed="rId2"/>
          <a:stretch>
            <a:fillRect/>
          </a:stretch>
        </p:blipFill>
        <p:spPr>
          <a:xfrm>
            <a:off x="6003403" y="312453"/>
            <a:ext cx="6095999" cy="2223522"/>
          </a:xfrm>
          <a:prstGeom prst="rect">
            <a:avLst/>
          </a:prstGeom>
        </p:spPr>
      </p:pic>
      <p:pic>
        <p:nvPicPr>
          <p:cNvPr id="2" name="3D Model 1" descr="Heart"/>
          <p:cNvPicPr>
            <a:picLocks noGrp="1" noRot="1" noChangeAspect="1" noMove="1" noResize="1" noEditPoints="1" noAdjustHandles="1" noChangeArrowheads="1" noChangeShapeType="1" noCrop="1"/>
          </p:cNvPicPr>
          <p:nvPr/>
        </p:nvPicPr>
        <p:blipFill>
          <a:blip r:embed="rId3"/>
          <a:stretch>
            <a:fillRect/>
          </a:stretch>
        </p:blipFill>
        <p:spPr>
          <a:xfrm>
            <a:off x="11488369" y="5874539"/>
            <a:ext cx="747898" cy="1145513"/>
          </a:xfrm>
          <a:prstGeom prst="rect">
            <a:avLst/>
          </a:prstGeom>
        </p:spPr>
      </p:pic>
      <p:pic>
        <p:nvPicPr>
          <p:cNvPr id="3" name="3D Model 2" descr="Books On Shelf"/>
          <p:cNvPicPr>
            <a:picLocks noGrp="1" noRot="1" noChangeAspect="1" noMove="1" noResize="1" noEditPoints="1" noAdjustHandles="1" noChangeArrowheads="1" noChangeShapeType="1" noCrop="1"/>
          </p:cNvPicPr>
          <p:nvPr/>
        </p:nvPicPr>
        <p:blipFill>
          <a:blip r:embed="rId4"/>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6" name="3D Model 5" descr="Saturn"/>
          <p:cNvPicPr>
            <a:picLocks noGrp="1" noRot="1" noChangeAspect="1" noMove="1" noResize="1" noEditPoints="1" noAdjustHandles="1" noChangeArrowheads="1" noChangeShapeType="1" noCrop="1"/>
          </p:cNvPicPr>
          <p:nvPr/>
        </p:nvPicPr>
        <p:blipFill>
          <a:blip r:embed="rId2"/>
          <a:stretch>
            <a:fillRect/>
          </a:stretch>
        </p:blipFill>
        <p:spPr>
          <a:xfrm>
            <a:off x="8964304" y="4565710"/>
            <a:ext cx="2965623" cy="1939062"/>
          </a:xfrm>
          <a:prstGeom prst="rect">
            <a:avLst/>
          </a:prstGeom>
        </p:spPr>
      </p:pic>
      <p:pic>
        <p:nvPicPr>
          <p:cNvPr id="5" name="3D Model 4" descr="Books On Shelf"/>
          <p:cNvPicPr>
            <a:picLocks noGrp="1" noRot="1" noChangeAspect="1" noMove="1" noResize="1" noEditPoints="1" noAdjustHandles="1" noChangeArrowheads="1" noChangeShapeType="1" noCrop="1"/>
          </p:cNvPicPr>
          <p:nvPr/>
        </p:nvPicPr>
        <p:blipFill>
          <a:blip r:embed="rId3"/>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p:sp>
        <p:nvSpPr>
          <p:cNvPr id="4" name="Shape 537"/>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rPr>
              <a:t>6.1. Tư tưởng Hồ Chí Minh về văn hóa</a:t>
            </a:r>
            <a:endParaRPr lang="en-GB"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p:cNvSpPr txBox="1"/>
          <p:nvPr/>
        </p:nvSpPr>
        <p:spPr>
          <a:xfrm>
            <a:off x="3832185" y="2951946"/>
            <a:ext cx="6782269" cy="1028680"/>
          </a:xfrm>
          <a:prstGeom prst="rect">
            <a:avLst/>
          </a:prstGeom>
          <a:noFill/>
        </p:spPr>
        <p:txBody>
          <a:bodyPr wrap="square">
            <a:spAutoFit/>
          </a:bodyPr>
          <a:lstStyle/>
          <a:p>
            <a:pPr>
              <a:lnSpc>
                <a:spcPct val="115000"/>
              </a:lnSpc>
              <a:spcBef>
                <a:spcPts val="400"/>
              </a:spcBef>
              <a:spcAft>
                <a:spcPts val="400"/>
              </a:spcAft>
            </a:pP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6.1.1 </a:t>
            </a: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Một số nhận thức chung về văn hoá và quan hệ giữa văn hoá với các lĩnh vực khác </a:t>
            </a:r>
            <a:endParaRPr lang="en-US" sz="2800"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2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latin typeface="+mj-lt"/>
              </a:rPr>
            </a:fld>
            <a:endParaRPr>
              <a:latin typeface="+mj-lt"/>
            </a:endParaRPr>
          </a:p>
        </p:txBody>
      </p:sp>
      <p:pic>
        <p:nvPicPr>
          <p:cNvPr id="4"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18326" y="1"/>
            <a:ext cx="12173674" cy="6858000"/>
          </a:xfrm>
          <a:prstGeom prst="rect">
            <a:avLst/>
          </a:prstGeom>
          <a:solidFill>
            <a:schemeClr val="accent2">
              <a:lumMod val="20000"/>
              <a:lumOff val="80000"/>
              <a:alpha val="90000"/>
            </a:schemeClr>
          </a:solidFill>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Google Shape;177;p24"/>
          <p:cNvSpPr txBox="1"/>
          <p:nvPr/>
        </p:nvSpPr>
        <p:spPr>
          <a:xfrm>
            <a:off x="573817" y="2426648"/>
            <a:ext cx="3615600" cy="2161180"/>
          </a:xfrm>
          <a:prstGeom prst="rect">
            <a:avLst/>
          </a:prstGeom>
          <a:solidFill>
            <a:schemeClr val="accent5">
              <a:lumMod val="20000"/>
              <a:lumOff val="80000"/>
              <a:alpha val="46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vi-VN" sz="32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có bốn cách tiếp cận chủ yếu về văn hóa</a:t>
            </a:r>
            <a:endParaRPr lang="en-US" sz="32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TextBox 7"/>
          <p:cNvSpPr txBox="1"/>
          <p:nvPr/>
        </p:nvSpPr>
        <p:spPr>
          <a:xfrm>
            <a:off x="73395" y="346765"/>
            <a:ext cx="8144731" cy="59612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609600">
              <a:lnSpc>
                <a:spcPct val="115000"/>
              </a:lnSpc>
              <a:spcBef>
                <a:spcPts val="400"/>
              </a:spcBef>
              <a:spcAft>
                <a:spcPts val="400"/>
              </a:spcAft>
            </a:pPr>
            <a:r>
              <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Quan niệm của Hồ Chí Minh về văn hóa</a:t>
            </a:r>
            <a:endParaRPr lang="en-US" sz="32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22" name="Google Shape;179;p24"/>
          <p:cNvGrpSpPr/>
          <p:nvPr/>
        </p:nvGrpSpPr>
        <p:grpSpPr>
          <a:xfrm>
            <a:off x="4937389" y="801204"/>
            <a:ext cx="5382120" cy="5255568"/>
            <a:chOff x="2256567" y="677103"/>
            <a:chExt cx="4036590" cy="3941676"/>
          </a:xfrm>
        </p:grpSpPr>
        <p:sp>
          <p:nvSpPr>
            <p:cNvPr id="23" name="Google Shape;180;p24"/>
            <p:cNvSpPr/>
            <p:nvPr/>
          </p:nvSpPr>
          <p:spPr>
            <a:xfrm rot="-6597333">
              <a:off x="4296826" y="3950027"/>
              <a:ext cx="586303" cy="586303"/>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4" name="Google Shape;181;p24"/>
            <p:cNvSpPr/>
            <p:nvPr/>
          </p:nvSpPr>
          <p:spPr>
            <a:xfrm rot="-6599386">
              <a:off x="2318596" y="1407533"/>
              <a:ext cx="440541" cy="440541"/>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5" name="Google Shape;182;p24"/>
            <p:cNvSpPr/>
            <p:nvPr/>
          </p:nvSpPr>
          <p:spPr>
            <a:xfrm rot="-6598839">
              <a:off x="2887641" y="2346984"/>
              <a:ext cx="1199287" cy="1199287"/>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6" name="Google Shape;183;p24"/>
            <p:cNvSpPr/>
            <p:nvPr/>
          </p:nvSpPr>
          <p:spPr>
            <a:xfrm rot="-6598620">
              <a:off x="4374916" y="913763"/>
              <a:ext cx="1681581" cy="1681581"/>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7" name="Google Shape;184;p24"/>
            <p:cNvSpPr/>
            <p:nvPr/>
          </p:nvSpPr>
          <p:spPr>
            <a:xfrm rot="-6597866">
              <a:off x="2661829" y="2208216"/>
              <a:ext cx="629106" cy="629106"/>
            </a:xfrm>
            <a:prstGeom prst="ellipse">
              <a:avLst/>
            </a:prstGeom>
            <a:solidFill>
              <a:schemeClr val="accent1"/>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8" name="Google Shape;185;p24"/>
            <p:cNvSpPr/>
            <p:nvPr/>
          </p:nvSpPr>
          <p:spPr>
            <a:xfrm rot="-6597701">
              <a:off x="3267625" y="1113818"/>
              <a:ext cx="274172" cy="274172"/>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grpSp>
      <p:grpSp>
        <p:nvGrpSpPr>
          <p:cNvPr id="29" name="Group 28"/>
          <p:cNvGrpSpPr/>
          <p:nvPr/>
        </p:nvGrpSpPr>
        <p:grpSpPr>
          <a:xfrm>
            <a:off x="4979730" y="467929"/>
            <a:ext cx="6304546" cy="6077763"/>
            <a:chOff x="5708941" y="317454"/>
            <a:chExt cx="6304546" cy="6077763"/>
          </a:xfrm>
        </p:grpSpPr>
        <p:grpSp>
          <p:nvGrpSpPr>
            <p:cNvPr id="31" name="Google Shape;186;p24"/>
            <p:cNvGrpSpPr/>
            <p:nvPr/>
          </p:nvGrpSpPr>
          <p:grpSpPr>
            <a:xfrm>
              <a:off x="7950825" y="2493045"/>
              <a:ext cx="3735254" cy="3823931"/>
              <a:chOff x="4447194" y="1815766"/>
              <a:chExt cx="2440200" cy="2440200"/>
            </a:xfrm>
            <a:scene3d>
              <a:camera prst="perspectiveFront" fov="5100000">
                <a:rot lat="0" lon="2100000" rev="0"/>
              </a:camera>
              <a:lightRig rig="flood" dir="t">
                <a:rot lat="0" lon="0" rev="13800000"/>
              </a:lightRig>
            </a:scene3d>
          </p:grpSpPr>
          <p:sp>
            <p:nvSpPr>
              <p:cNvPr id="169" name="Google Shape;187;p24"/>
              <p:cNvSpPr/>
              <p:nvPr/>
            </p:nvSpPr>
            <p:spPr>
              <a:xfrm>
                <a:off x="4447194" y="1815766"/>
                <a:ext cx="2440200" cy="2440200"/>
              </a:xfrm>
              <a:prstGeom prst="ellipse">
                <a:avLst/>
              </a:prstGeom>
              <a:solidFill>
                <a:schemeClr val="accent1"/>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70" name="Google Shape;188;p24"/>
              <p:cNvSpPr txBox="1"/>
              <p:nvPr/>
            </p:nvSpPr>
            <p:spPr>
              <a:xfrm>
                <a:off x="4735950" y="2504275"/>
                <a:ext cx="1862700" cy="1163400"/>
              </a:xfrm>
              <a:prstGeom prst="rect">
                <a:avLst/>
              </a:prstGeom>
              <a:solidFill>
                <a:schemeClr val="accent1"/>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spc="-150">
                    <a:solidFill>
                      <a:schemeClr val="bg1"/>
                    </a:solidFill>
                    <a:latin typeface="Calibri" panose="020F0502020204030204" pitchFamily="34" charset="0"/>
                    <a:ea typeface="Calibri" panose="020F0502020204030204" pitchFamily="34" charset="0"/>
                    <a:cs typeface="Calibri" panose="020F0502020204030204" pitchFamily="34" charset="0"/>
                  </a:rPr>
                  <a:t>❸</a:t>
                </a:r>
                <a:r>
                  <a:rPr lang="vi-VN" sz="2500" spc="-15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spc="-150" dirty="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rPr>
                  <a:t>cận theo nghĩa hẹp hơn là bàn đến các trường học, số người đi học, xóa nạn mù chữ, biết đọc, biết viết </a:t>
                </a:r>
                <a:endParaRPr sz="2500" spc="-150" dirty="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0" name="Google Shape;189;p24"/>
            <p:cNvGrpSpPr/>
            <p:nvPr/>
          </p:nvGrpSpPr>
          <p:grpSpPr>
            <a:xfrm>
              <a:off x="6372405" y="817101"/>
              <a:ext cx="2924309" cy="2737473"/>
              <a:chOff x="3490737" y="1374053"/>
              <a:chExt cx="1423800" cy="1423800"/>
            </a:xfrm>
            <a:scene3d>
              <a:camera prst="perspectiveFront" fov="5100000">
                <a:rot lat="0" lon="2100000" rev="0"/>
              </a:camera>
              <a:lightRig rig="flood" dir="t">
                <a:rot lat="0" lon="0" rev="13800000"/>
              </a:lightRig>
            </a:scene3d>
          </p:grpSpPr>
          <p:sp>
            <p:nvSpPr>
              <p:cNvPr id="167" name="Google Shape;190;p24"/>
              <p:cNvSpPr/>
              <p:nvPr/>
            </p:nvSpPr>
            <p:spPr>
              <a:xfrm>
                <a:off x="3490737" y="1374053"/>
                <a:ext cx="1423800" cy="1423800"/>
              </a:xfrm>
              <a:prstGeom prst="ellipse">
                <a:avLst/>
              </a:prstGeom>
              <a:solidFill>
                <a:schemeClr val="accent2">
                  <a:lumMod val="40000"/>
                  <a:lumOff val="6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8" name="Google Shape;191;p24"/>
              <p:cNvSpPr txBox="1"/>
              <p:nvPr/>
            </p:nvSpPr>
            <p:spPr>
              <a:xfrm>
                <a:off x="3718754" y="1613603"/>
                <a:ext cx="9678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spc="-150">
                    <a:latin typeface="Calibri" panose="020F0502020204030204" pitchFamily="34" charset="0"/>
                    <a:ea typeface="Calibri" panose="020F0502020204030204" pitchFamily="34" charset="0"/>
                    <a:cs typeface="Calibri" panose="020F0502020204030204" pitchFamily="34" charset="0"/>
                  </a:rPr>
                  <a:t>❶</a:t>
                </a:r>
                <a:r>
                  <a:rPr lang="vi-VN" sz="2500" spc="-150">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spc="-150" dirty="0">
                    <a:latin typeface="NewCentury-Narrow" panose="020B0500000000000000" pitchFamily="34" charset="0"/>
                    <a:ea typeface="NewCentury-Narrow" panose="020B0500000000000000" pitchFamily="34" charset="0"/>
                    <a:cs typeface="NewCentury-Narrow" panose="020B0500000000000000" pitchFamily="34" charset="0"/>
                  </a:rPr>
                  <a:t>cận theo nghĩa rộng, tổng hợp mọi phương thức sinh hoạt của con người</a:t>
                </a:r>
                <a:endParaRPr sz="2500" spc="-15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1" name="Google Shape;192;p24"/>
            <p:cNvGrpSpPr/>
            <p:nvPr/>
          </p:nvGrpSpPr>
          <p:grpSpPr>
            <a:xfrm>
              <a:off x="5708941" y="3366389"/>
              <a:ext cx="2924309" cy="3028828"/>
              <a:chOff x="644203" y="3804734"/>
              <a:chExt cx="1498800" cy="1498800"/>
            </a:xfrm>
            <a:scene3d>
              <a:camera prst="perspectiveFront" fov="5100000">
                <a:rot lat="0" lon="2100000" rev="0"/>
              </a:camera>
              <a:lightRig rig="flood" dir="t">
                <a:rot lat="0" lon="0" rev="13800000"/>
              </a:lightRig>
            </a:scene3d>
          </p:grpSpPr>
          <p:sp>
            <p:nvSpPr>
              <p:cNvPr id="165" name="Google Shape;193;p24"/>
              <p:cNvSpPr/>
              <p:nvPr/>
            </p:nvSpPr>
            <p:spPr>
              <a:xfrm>
                <a:off x="644203" y="3804734"/>
                <a:ext cx="1498800" cy="1498800"/>
              </a:xfrm>
              <a:prstGeom prst="ellipse">
                <a:avLst/>
              </a:prstGeom>
              <a:solidFill>
                <a:srgbClr val="F1C232"/>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6" name="Google Shape;194;p24"/>
              <p:cNvSpPr txBox="1"/>
              <p:nvPr/>
            </p:nvSpPr>
            <p:spPr>
              <a:xfrm>
                <a:off x="856976" y="3995875"/>
                <a:ext cx="10734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a:latin typeface="Calibri" panose="020F0502020204030204" pitchFamily="34" charset="0"/>
                    <a:ea typeface="Calibri" panose="020F0502020204030204" pitchFamily="34" charset="0"/>
                    <a:cs typeface="Calibri" panose="020F0502020204030204" pitchFamily="34" charset="0"/>
                  </a:rPr>
                  <a:t>❹</a:t>
                </a:r>
                <a:r>
                  <a:rPr lang="vi-VN" sz="2500">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dirty="0">
                    <a:latin typeface="NewCentury-Narrow" panose="020B0500000000000000" pitchFamily="34" charset="0"/>
                    <a:ea typeface="NewCentury-Narrow" panose="020B0500000000000000" pitchFamily="34" charset="0"/>
                    <a:cs typeface="NewCentury-Narrow" panose="020B0500000000000000" pitchFamily="34" charset="0"/>
                  </a:rPr>
                  <a:t>cận theo phương thức sử dụng công cụ sinh hoạt</a:t>
                </a:r>
                <a:endParaRPr sz="250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2" name="Google Shape;195;p24"/>
            <p:cNvGrpSpPr/>
            <p:nvPr/>
          </p:nvGrpSpPr>
          <p:grpSpPr>
            <a:xfrm>
              <a:off x="8992061" y="317454"/>
              <a:ext cx="3021426" cy="2987538"/>
              <a:chOff x="3490737" y="1374053"/>
              <a:chExt cx="1423800" cy="1423800"/>
            </a:xfrm>
            <a:scene3d>
              <a:camera prst="perspectiveFront" fov="5100000">
                <a:rot lat="0" lon="2100000" rev="0"/>
              </a:camera>
              <a:lightRig rig="flood" dir="t">
                <a:rot lat="0" lon="0" rev="13800000"/>
              </a:lightRig>
            </a:scene3d>
          </p:grpSpPr>
          <p:sp>
            <p:nvSpPr>
              <p:cNvPr id="163" name="Google Shape;196;p24"/>
              <p:cNvSpPr/>
              <p:nvPr/>
            </p:nvSpPr>
            <p:spPr>
              <a:xfrm>
                <a:off x="3490737" y="1374053"/>
                <a:ext cx="1423800" cy="1423800"/>
              </a:xfrm>
              <a:prstGeom prst="ellipse">
                <a:avLst/>
              </a:prstGeom>
              <a:solidFill>
                <a:srgbClr val="F1C232"/>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4" name="Google Shape;197;p24"/>
              <p:cNvSpPr txBox="1"/>
              <p:nvPr/>
            </p:nvSpPr>
            <p:spPr>
              <a:xfrm>
                <a:off x="3718754" y="1613603"/>
                <a:ext cx="9678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en-US" sz="2500" spc="-150">
                    <a:latin typeface="Calibri" panose="020F0502020204030204" pitchFamily="34" charset="0"/>
                    <a:ea typeface="Calibri" panose="020F0502020204030204" pitchFamily="34" charset="0"/>
                    <a:cs typeface="Calibri" panose="020F0502020204030204" pitchFamily="34" charset="0"/>
                  </a:rPr>
                  <a:t>❷</a:t>
                </a:r>
                <a:r>
                  <a:rPr lang="en-US" sz="2500" spc="-150">
                    <a:latin typeface="NewCentury-Narrow" panose="020B0500000000000000" pitchFamily="34" charset="0"/>
                    <a:ea typeface="NewCentury-Narrow" panose="020B0500000000000000" pitchFamily="34" charset="0"/>
                    <a:cs typeface="NewCentury-Narrow" panose="020B0500000000000000" pitchFamily="34" charset="0"/>
                  </a:rPr>
                  <a:t>Theo </a:t>
                </a:r>
                <a:r>
                  <a:rPr lang="en-US" sz="2500" spc="-150" dirty="0" err="1">
                    <a:latin typeface="NewCentury-Narrow" panose="020B0500000000000000" pitchFamily="34" charset="0"/>
                    <a:ea typeface="NewCentury-Narrow" panose="020B0500000000000000" pitchFamily="34" charset="0"/>
                    <a:cs typeface="NewCentury-Narrow" panose="020B0500000000000000" pitchFamily="34" charset="0"/>
                  </a:rPr>
                  <a:t>nghĩa</a:t>
                </a:r>
                <a:r>
                  <a:rPr lang="en-US" sz="2500" spc="-15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500" spc="-150" dirty="0" err="1">
                    <a:latin typeface="NewCentury-Narrow" panose="020B0500000000000000" pitchFamily="34" charset="0"/>
                    <a:ea typeface="NewCentury-Narrow" panose="020B0500000000000000" pitchFamily="34" charset="0"/>
                    <a:cs typeface="NewCentury-Narrow" panose="020B0500000000000000" pitchFamily="34" charset="0"/>
                  </a:rPr>
                  <a:t>hẹp</a:t>
                </a:r>
                <a:r>
                  <a:rPr lang="en-US" sz="2500" spc="-150" dirty="0">
                    <a:latin typeface="NewCentury-Narrow" panose="020B0500000000000000" pitchFamily="34" charset="0"/>
                    <a:ea typeface="NewCentury-Narrow" panose="020B0500000000000000" pitchFamily="34" charset="0"/>
                    <a:cs typeface="NewCentury-Narrow" panose="020B0500000000000000" pitchFamily="34" charset="0"/>
                  </a:rPr>
                  <a:t> là </a:t>
                </a:r>
                <a:r>
                  <a:rPr lang="vi-VN" sz="2500" spc="-150" dirty="0">
                    <a:latin typeface="NewCentury-Narrow" panose="020B0500000000000000" pitchFamily="34" charset="0"/>
                    <a:ea typeface="NewCentury-Narrow" panose="020B0500000000000000" pitchFamily="34" charset="0"/>
                    <a:cs typeface="NewCentury-Narrow" panose="020B0500000000000000" pitchFamily="34" charset="0"/>
                  </a:rPr>
                  <a:t>đời sống tinh thần của xã hội, thuộc kiến trúc thượng tầng</a:t>
                </a:r>
                <a:endParaRPr sz="2500" spc="-15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9000"/>
          </a:schemeClr>
        </a:solidFill>
        <a:effectLst/>
      </p:bgPr>
    </p:bg>
    <p:spTree>
      <p:nvGrpSpPr>
        <p:cNvPr id="1" name="Shape 98"/>
        <p:cNvGrpSpPr/>
        <p:nvPr/>
      </p:nvGrpSpPr>
      <p:grpSpPr>
        <a:xfrm>
          <a:off x="0" y="0"/>
          <a:ext cx="0" cy="0"/>
          <a:chOff x="0" y="0"/>
          <a:chExt cx="0" cy="0"/>
        </a:xfrm>
      </p:grpSpPr>
      <p:sp>
        <p:nvSpPr>
          <p:cNvPr id="100" name="Google Shape;10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5" name="Google Shape;192;p31"/>
          <p:cNvPicPr preferRelativeResize="0"/>
          <p:nvPr/>
        </p:nvPicPr>
        <p:blipFill>
          <a:blip r:embed="rId1">
            <a:extLst>
              <a:ext uri="{28A0092B-C50C-407E-A947-70E740481C1C}">
                <a14:useLocalDpi xmlns:a14="http://schemas.microsoft.com/office/drawing/2010/main" val="0"/>
              </a:ext>
            </a:extLst>
          </a:blip>
          <a:srcRect/>
          <a:stretch>
            <a:fillRect/>
          </a:stretch>
        </p:blipFill>
        <p:spPr>
          <a:xfrm>
            <a:off x="6751" y="4219832"/>
            <a:ext cx="12185249" cy="3966518"/>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p:cNvSpPr txBox="1"/>
          <p:nvPr/>
        </p:nvSpPr>
        <p:spPr>
          <a:xfrm>
            <a:off x="2500630" y="5772785"/>
            <a:ext cx="6937375" cy="583565"/>
          </a:xfrm>
          <a:prstGeom prst="rect">
            <a:avLst/>
          </a:prstGeom>
          <a:noFill/>
        </p:spPr>
        <p:txBody>
          <a:bodyPr wrap="square">
            <a:spAutoFit/>
          </a:bodyPr>
          <a:lstStyle/>
          <a:p>
            <a:pPr algn="ctr"/>
            <a:r>
              <a:rPr lang="en-US" sz="3200">
                <a:solidFill>
                  <a:srgbClr val="002060"/>
                </a:solidFill>
                <a:latin typeface="NewCentury-Narrow" panose="020B0500000000000000" pitchFamily="34" charset="0"/>
                <a:ea typeface="NewCentury-Narrow" panose="020B0500000000000000" pitchFamily="34" charset="0"/>
                <a:cs typeface="NewCentury-Narrow" panose="020B0500000000000000" pitchFamily="34" charset="0"/>
              </a:rPr>
              <a:t>Định nghĩa văn hóa của Hồ Chí Minh</a:t>
            </a:r>
            <a:endParaRPr lang="en-US" sz="3200">
              <a:solidFill>
                <a:srgbClr val="00206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Google Shape;99;p17"/>
          <p:cNvSpPr txBox="1"/>
          <p:nvPr/>
        </p:nvSpPr>
        <p:spPr>
          <a:xfrm>
            <a:off x="6350" y="1325880"/>
            <a:ext cx="12185650" cy="385572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vi-VN">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 Vì lẽ sinh tồn cũng như mục đích của cuộc sống, loài người mới sáng tạo và phát minh ra ngôn ngữ, chữ viết, đạo đức, pháp luật, khoa học, tôn giáo, văn học, nghệ thuật, những công cụ cho sinh hoạt hàng ngày về mặc, ăn, ở và các phương thức sử dụng. Toàn bộ những sáng tạo và phát minh đó tức là văn hoá. Văn hoá là sự tổng hợp của mọi phương thức sinh hoạt cùng với biểu hiện của nó mà loài người đã sản sinh ra nhằm thích ứng những nhu cầu đời sống và đòi hỏi của sự sinh tồn”</a:t>
            </a:r>
            <a:endParaRPr lang="vi-VN" b="1" dirty="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9" name="Google Shape;529;p39"/>
          <p:cNvSpPr txBox="1"/>
          <p:nvPr/>
        </p:nvSpPr>
        <p:spPr>
          <a:xfrm>
            <a:off x="955863" y="3743784"/>
            <a:ext cx="2088400" cy="595200"/>
          </a:xfrm>
          <a:prstGeom prst="rect">
            <a:avLst/>
          </a:prstGeom>
          <a:noFill/>
          <a:ln>
            <a:noFill/>
          </a:ln>
        </p:spPr>
        <p:txBody>
          <a:bodyPr spcFirstLastPara="1" wrap="square" lIns="121900" tIns="121900" rIns="121900" bIns="121900" anchor="b" anchorCtr="0">
            <a:noAutofit/>
          </a:bodyPr>
          <a:lstStyle/>
          <a:p>
            <a:pPr algn="ctr"/>
            <a:endParaRPr sz="3200">
              <a:solidFill>
                <a:schemeClr val="dk1"/>
              </a:solidFill>
              <a:latin typeface="Times New Roman" panose="02020603050405020304" pitchFamily="18" charset="0"/>
              <a:ea typeface="DM Serif Display"/>
              <a:cs typeface="Times New Roman" panose="02020603050405020304" pitchFamily="18" charset="0"/>
              <a:sym typeface="DM Serif Display"/>
            </a:endParaRPr>
          </a:p>
        </p:txBody>
      </p:sp>
      <p:sp>
        <p:nvSpPr>
          <p:cNvPr id="532" name="Google Shape;532;p39"/>
          <p:cNvSpPr txBox="1"/>
          <p:nvPr/>
        </p:nvSpPr>
        <p:spPr>
          <a:xfrm>
            <a:off x="788815" y="3765550"/>
            <a:ext cx="11046800" cy="3114400"/>
          </a:xfrm>
          <a:prstGeom prst="rect">
            <a:avLst/>
          </a:prstGeom>
          <a:noFill/>
          <a:ln>
            <a:noFill/>
          </a:ln>
        </p:spPr>
        <p:txBody>
          <a:bodyPr spcFirstLastPara="1" wrap="square" lIns="121900" tIns="121900" rIns="121900" bIns="121900" anchor="t" anchorCtr="0">
            <a:noAutofit/>
          </a:bodyPr>
          <a:lstStyle/>
          <a:p>
            <a:endParaRPr sz="2400">
              <a:solidFill>
                <a:srgbClr val="5A3015"/>
              </a:solidFill>
              <a:latin typeface="Times New Roman" panose="02020603050405020304" pitchFamily="18" charset="0"/>
              <a:ea typeface="Lobster"/>
              <a:cs typeface="Times New Roman" panose="02020603050405020304" pitchFamily="18" charset="0"/>
              <a:sym typeface="Lobster"/>
            </a:endParaRPr>
          </a:p>
          <a:p>
            <a:pPr marL="609600"/>
            <a:endParaRPr sz="2265">
              <a:solidFill>
                <a:srgbClr val="5A3015"/>
              </a:solidFill>
              <a:latin typeface="Times New Roman" panose="02020603050405020304" pitchFamily="18" charset="0"/>
              <a:ea typeface="Lobster"/>
              <a:cs typeface="Times New Roman" panose="02020603050405020304" pitchFamily="18" charset="0"/>
              <a:sym typeface="Lobster"/>
            </a:endParaRPr>
          </a:p>
          <a:p>
            <a:pPr algn="ctr"/>
            <a:endParaRPr sz="2400">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9" name="Google Shape;543;p40"/>
          <p:cNvSpPr txBox="1"/>
          <p:nvPr/>
        </p:nvSpPr>
        <p:spPr>
          <a:xfrm>
            <a:off x="853258" y="584005"/>
            <a:ext cx="9373374" cy="75247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0000"/>
              </a:buClr>
            </a:pPr>
            <a:r>
              <a:rPr lang="en-US" sz="2535">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6.1.1. </a:t>
            </a:r>
            <a:r>
              <a:rPr lang="en-US" sz="2535"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Một số nhận thức chung về văn hoá và quan hệ giữa văn hoá với các lĩnh vực khác </a:t>
            </a:r>
            <a:endParaRPr lang="en-US" sz="2535"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2" name="Picture 1"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Google Shape;192;p31"/>
          <p:cNvPicPr preferRelativeResize="0"/>
          <p:nvPr/>
        </p:nvPicPr>
        <p:blipFill>
          <a:blip r:embed="rId2">
            <a:extLst>
              <a:ext uri="{28A0092B-C50C-407E-A947-70E740481C1C}">
                <a14:useLocalDpi xmlns:a14="http://schemas.microsoft.com/office/drawing/2010/main" val="0"/>
              </a:ext>
            </a:extLst>
          </a:blip>
          <a:srcRect/>
          <a:stretch>
            <a:fillRect/>
          </a:stretch>
        </p:blipFill>
        <p:spPr>
          <a:xfrm>
            <a:off x="0" y="3009373"/>
            <a:ext cx="12173673" cy="508130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roup 3"/>
          <p:cNvGrpSpPr/>
          <p:nvPr/>
        </p:nvGrpSpPr>
        <p:grpSpPr>
          <a:xfrm>
            <a:off x="1012607" y="1092713"/>
            <a:ext cx="10294239" cy="2170675"/>
            <a:chOff x="1012607" y="1463113"/>
            <a:chExt cx="10294239" cy="2170675"/>
          </a:xfrm>
          <a:solidFill>
            <a:schemeClr val="accent2">
              <a:lumMod val="75000"/>
              <a:alpha val="76000"/>
            </a:schemeClr>
          </a:solidFill>
        </p:grpSpPr>
        <p:cxnSp>
          <p:nvCxnSpPr>
            <p:cNvPr id="5" name="Google Shape;521;p39"/>
            <p:cNvCxnSpPr>
              <a:stCxn id="10" idx="6"/>
              <a:endCxn id="11" idx="2"/>
            </p:cNvCxnSpPr>
            <p:nvPr/>
          </p:nvCxnSpPr>
          <p:spPr>
            <a:xfrm flipV="1">
              <a:off x="3119258" y="2543323"/>
              <a:ext cx="619717" cy="22"/>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cxnSp>
          <p:nvCxnSpPr>
            <p:cNvPr id="6" name="Google Shape;524;p39"/>
            <p:cNvCxnSpPr>
              <a:stCxn id="11" idx="6"/>
              <a:endCxn id="12" idx="2"/>
            </p:cNvCxnSpPr>
            <p:nvPr/>
          </p:nvCxnSpPr>
          <p:spPr>
            <a:xfrm>
              <a:off x="5785755" y="2543326"/>
              <a:ext cx="689940" cy="0"/>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cxnSp>
          <p:nvCxnSpPr>
            <p:cNvPr id="7" name="Google Shape;526;p39"/>
            <p:cNvCxnSpPr/>
            <p:nvPr/>
          </p:nvCxnSpPr>
          <p:spPr>
            <a:xfrm>
              <a:off x="8470085" y="2705376"/>
              <a:ext cx="689901" cy="0"/>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sp>
          <p:nvSpPr>
            <p:cNvPr id="10" name="Google Shape;522;p39"/>
            <p:cNvSpPr/>
            <p:nvPr/>
          </p:nvSpPr>
          <p:spPr>
            <a:xfrm>
              <a:off x="1012607" y="1463129"/>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Google Shape;523;p39"/>
            <p:cNvSpPr/>
            <p:nvPr/>
          </p:nvSpPr>
          <p:spPr>
            <a:xfrm>
              <a:off x="3685198" y="1463113"/>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Google Shape;525;p39"/>
            <p:cNvSpPr/>
            <p:nvPr/>
          </p:nvSpPr>
          <p:spPr>
            <a:xfrm>
              <a:off x="6415824" y="1463113"/>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Google Shape;527;p39"/>
            <p:cNvSpPr/>
            <p:nvPr/>
          </p:nvSpPr>
          <p:spPr>
            <a:xfrm>
              <a:off x="9146418" y="1473362"/>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grpSp>
      <p:sp>
        <p:nvSpPr>
          <p:cNvPr id="14" name="Google Shape;528;p39"/>
          <p:cNvSpPr txBox="1"/>
          <p:nvPr/>
        </p:nvSpPr>
        <p:spPr>
          <a:xfrm>
            <a:off x="1563821" y="2048698"/>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en-US" sz="2400" b="1" dirty="0">
                <a:solidFill>
                  <a:srgbClr val="FFFF00"/>
                </a:solidFill>
                <a:latin typeface="Times New Roman" panose="02020603050405020304" pitchFamily="18" charset="0"/>
                <a:ea typeface="Lobster"/>
                <a:cs typeface="Times New Roman" panose="02020603050405020304" pitchFamily="18" charset="0"/>
                <a:sym typeface="Lobster"/>
              </a:rPr>
              <a:t>Văn hóa</a:t>
            </a:r>
            <a:endParaRPr sz="2135" b="1" dirty="0">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5" name="Google Shape;530;p39"/>
          <p:cNvSpPr txBox="1"/>
          <p:nvPr/>
        </p:nvSpPr>
        <p:spPr>
          <a:xfrm>
            <a:off x="4109013" y="2207651"/>
            <a:ext cx="1185399" cy="480225"/>
          </a:xfrm>
          <a:prstGeom prst="rect">
            <a:avLst/>
          </a:prstGeom>
          <a:noFill/>
          <a:ln>
            <a:noFill/>
          </a:ln>
        </p:spPr>
        <p:txBody>
          <a:bodyPr spcFirstLastPara="1" wrap="square" lIns="121900" tIns="121900" rIns="121900" bIns="121900" anchor="ctr" anchorCtr="0">
            <a:noAutofit/>
          </a:bodyPr>
          <a:lstStyle/>
          <a:p>
            <a:pPr algn="ctr">
              <a:buClr>
                <a:srgbClr val="000000"/>
              </a:buClr>
            </a:pPr>
            <a:r>
              <a:rPr lang="en-US" sz="2400" b="1">
                <a:solidFill>
                  <a:srgbClr val="FFFF00"/>
                </a:solidFill>
                <a:latin typeface="Times New Roman" panose="02020603050405020304" pitchFamily="18" charset="0"/>
                <a:ea typeface="Lobster"/>
                <a:cs typeface="Times New Roman" panose="02020603050405020304" pitchFamily="18" charset="0"/>
                <a:sym typeface="Lobster"/>
              </a:rPr>
              <a:t>Chính trị</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5" b="1">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6" name="Google Shape;531;p39"/>
          <p:cNvSpPr txBox="1"/>
          <p:nvPr/>
        </p:nvSpPr>
        <p:spPr>
          <a:xfrm>
            <a:off x="6967038" y="2259876"/>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en-US" sz="2400" b="1">
                <a:solidFill>
                  <a:srgbClr val="FFFF00"/>
                </a:solidFill>
                <a:latin typeface="Times New Roman" panose="02020603050405020304" pitchFamily="18" charset="0"/>
                <a:ea typeface="Lobster"/>
                <a:cs typeface="Times New Roman" panose="02020603050405020304" pitchFamily="18" charset="0"/>
                <a:sym typeface="Lobster"/>
              </a:rPr>
              <a:t>Kinh tế</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5" b="1">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7" name="Google Shape;533;p39"/>
          <p:cNvSpPr txBox="1"/>
          <p:nvPr/>
        </p:nvSpPr>
        <p:spPr>
          <a:xfrm>
            <a:off x="9697632" y="2259876"/>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en-US" sz="2400" b="1">
                <a:solidFill>
                  <a:srgbClr val="FFFF00"/>
                </a:solidFill>
                <a:latin typeface="Times New Roman" panose="02020603050405020304" pitchFamily="18" charset="0"/>
                <a:ea typeface="Lobster"/>
                <a:cs typeface="Times New Roman" panose="02020603050405020304" pitchFamily="18" charset="0"/>
                <a:sym typeface="Lobster"/>
              </a:rPr>
              <a:t>Xã hội</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5" b="1">
              <a:solidFill>
                <a:srgbClr val="FFFF00"/>
              </a:solidFill>
              <a:latin typeface="Times New Roman" panose="02020603050405020304" pitchFamily="18" charset="0"/>
              <a:ea typeface="Overpass"/>
              <a:cs typeface="Times New Roman" panose="02020603050405020304" pitchFamily="18" charset="0"/>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0"/>
          <p:cNvSpPr txBox="1">
            <a:spLocks noGrp="1"/>
          </p:cNvSpPr>
          <p:nvPr>
            <p:ph type="subTitle" idx="4294967295"/>
          </p:nvPr>
        </p:nvSpPr>
        <p:spPr>
          <a:xfrm>
            <a:off x="836271" y="288489"/>
            <a:ext cx="9303152" cy="615513"/>
          </a:xfrm>
          <a:prstGeom prst="rect">
            <a:avLst/>
          </a:prstGeom>
        </p:spPr>
        <p:txBody>
          <a:bodyPr spcFirstLastPara="1" vert="horz" wrap="square" lIns="121900" tIns="121900" rIns="121900" bIns="121900" rtlCol="0" anchor="ctr" anchorCtr="0">
            <a:noAutofit/>
          </a:bodyPr>
          <a:lstStyle/>
          <a:p>
            <a:pPr marL="0" indent="0">
              <a:buNone/>
            </a:pPr>
            <a:r>
              <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điểm của Hồ Chí Minh </a:t>
            </a:r>
            <a:r>
              <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về quan hệ giữa văn hóa với các lĩnh </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vực khác</a:t>
            </a:r>
            <a:endParaRP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3" name="TextBox 2"/>
          <p:cNvSpPr txBox="1"/>
          <p:nvPr/>
        </p:nvSpPr>
        <p:spPr>
          <a:xfrm>
            <a:off x="361697" y="965084"/>
            <a:ext cx="6999789" cy="1077218"/>
          </a:xfrm>
          <a:prstGeom prst="rect">
            <a:avLst/>
          </a:prstGeom>
          <a:noFill/>
        </p:spPr>
        <p:txBody>
          <a:bodyPr wrap="square">
            <a:spAutoFit/>
          </a:bodyPr>
          <a:lstStyle/>
          <a:p>
            <a:pPr marL="8255">
              <a:buClr>
                <a:srgbClr val="000000"/>
              </a:buClr>
              <a:buSzPts val="1700"/>
            </a:pPr>
            <a:r>
              <a:rPr lang="en-US"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en-US" sz="1600" i="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cxnSp>
        <p:nvCxnSpPr>
          <p:cNvPr id="7" name="Straight Connector 6"/>
          <p:cNvCxnSpPr/>
          <p:nvPr/>
        </p:nvCxnSpPr>
        <p:spPr>
          <a:xfrm>
            <a:off x="451411" y="2095016"/>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92;p31"/>
          <p:cNvPicPr preferRelativeResize="0"/>
          <p:nvPr/>
        </p:nvPicPr>
        <p:blipFill>
          <a:blip r:embed="rId2">
            <a:extLst>
              <a:ext uri="{28A0092B-C50C-407E-A947-70E740481C1C}">
                <a14:useLocalDpi xmlns:a14="http://schemas.microsoft.com/office/drawing/2010/main" val="0"/>
              </a:ext>
            </a:extLst>
          </a:blip>
          <a:srcRect/>
          <a:stretch>
            <a:fillRect/>
          </a:stretch>
        </p:blipFill>
        <p:spPr>
          <a:xfrm>
            <a:off x="11097" y="2218241"/>
            <a:ext cx="12169805" cy="463448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Google Shape;548;p40"/>
          <p:cNvSpPr txBox="1"/>
          <p:nvPr/>
        </p:nvSpPr>
        <p:spPr>
          <a:xfrm>
            <a:off x="2204096" y="2570372"/>
            <a:ext cx="8061600" cy="615513"/>
          </a:xfrm>
          <a:prstGeom prst="rect">
            <a:avLst/>
          </a:prstGeom>
          <a:noFill/>
          <a:ln>
            <a:noFill/>
          </a:ln>
        </p:spPr>
        <p:txBody>
          <a:bodyPr spcFirstLastPara="1" wrap="square" lIns="121900" tIns="121900" rIns="121900" bIns="121900" anchor="t" anchorCtr="0">
            <a:spAutoFit/>
          </a:bodyPr>
          <a:lstStyle/>
          <a:p>
            <a:pPr algn="ctr">
              <a:buClr>
                <a:srgbClr val="000000"/>
              </a:buClr>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a:t>
            </a: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rong quan hệ với chính trị</a:t>
            </a:r>
            <a:endParaRPr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Overpass"/>
            </a:endParaRPr>
          </a:p>
        </p:txBody>
      </p:sp>
      <p:sp>
        <p:nvSpPr>
          <p:cNvPr id="13" name="TextBox 12"/>
          <p:cNvSpPr txBox="1"/>
          <p:nvPr/>
        </p:nvSpPr>
        <p:spPr>
          <a:xfrm>
            <a:off x="2511707" y="3185925"/>
            <a:ext cx="7753990" cy="1200329"/>
          </a:xfrm>
          <a:prstGeom prst="rect">
            <a:avLst/>
          </a:prstGeom>
          <a:noFill/>
        </p:spPr>
        <p:txBody>
          <a:bodyPr wrap="square">
            <a:spAutoFit/>
          </a:bodyPr>
          <a:lstStyle/>
          <a:p>
            <a:pPr marL="0" indent="0">
              <a:buNone/>
            </a:pP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Chính trị, xã hội có được giải phóng thì văn hóa mới được giải phóng. </a:t>
            </a:r>
            <a:r>
              <a:rPr lang="en-US"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a:t>
            </a: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hính trị giải phóng mở đường cho văn hóa phát triển</a:t>
            </a:r>
            <a:b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br>
            <a:endParaRPr lang="vi-VN"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graphicFrame>
        <p:nvGraphicFramePr>
          <p:cNvPr id="14" name="Diagram 13"/>
          <p:cNvGraphicFramePr/>
          <p:nvPr/>
        </p:nvGraphicFramePr>
        <p:xfrm>
          <a:off x="1435261" y="4062717"/>
          <a:ext cx="9479665" cy="2326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Graphic spid="1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7" name="Group 6"/>
          <p:cNvGrpSpPr/>
          <p:nvPr/>
        </p:nvGrpSpPr>
        <p:grpSpPr>
          <a:xfrm>
            <a:off x="532438" y="296334"/>
            <a:ext cx="10061292" cy="1714471"/>
            <a:chOff x="474564" y="392119"/>
            <a:chExt cx="10061292" cy="1714471"/>
          </a:xfrm>
        </p:grpSpPr>
        <p:sp>
          <p:nvSpPr>
            <p:cNvPr id="2" name="Google Shape;542;p40"/>
            <p:cNvSpPr txBox="1"/>
            <p:nvPr/>
          </p:nvSpPr>
          <p:spPr>
            <a:xfrm>
              <a:off x="836271" y="392119"/>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3" name="TextBox 2"/>
            <p:cNvSpPr txBox="1"/>
            <p:nvPr/>
          </p:nvSpPr>
          <p:spPr>
            <a:xfrm>
              <a:off x="474564" y="965044"/>
              <a:ext cx="6999789" cy="1077218"/>
            </a:xfrm>
            <a:prstGeom prst="rect">
              <a:avLst/>
            </a:prstGeom>
            <a:noFill/>
          </p:spPr>
          <p:txBody>
            <a:bodyPr wrap="square">
              <a:spAutoFit/>
            </a:bodyPr>
            <a:lstStyle/>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255">
                <a:buClr>
                  <a:srgbClr val="000000"/>
                </a:buClr>
                <a:buSzPts val="1700"/>
              </a:pPr>
              <a:r>
                <a:rPr lang="en-US"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cxnSp>
          <p:nvCxnSpPr>
            <p:cNvPr id="4" name="Straight Connector 3"/>
            <p:cNvCxnSpPr/>
            <p:nvPr/>
          </p:nvCxnSpPr>
          <p:spPr>
            <a:xfrm>
              <a:off x="474564" y="2106590"/>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Picture 8"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2" name="Google Shape;192;p31"/>
          <p:cNvPicPr preferRelativeResize="0"/>
          <p:nvPr/>
        </p:nvPicPr>
        <p:blipFill>
          <a:blip r:embed="rId2">
            <a:extLst>
              <a:ext uri="{28A0092B-C50C-407E-A947-70E740481C1C}">
                <a14:useLocalDpi xmlns:a14="http://schemas.microsoft.com/office/drawing/2010/main" val="0"/>
              </a:ext>
            </a:extLst>
          </a:blip>
          <a:srcRect/>
          <a:stretch>
            <a:fillRect/>
          </a:stretch>
        </p:blipFill>
        <p:spPr>
          <a:xfrm>
            <a:off x="11575" y="2106591"/>
            <a:ext cx="12162577" cy="478034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Google Shape;553;p41"/>
          <p:cNvSpPr txBox="1"/>
          <p:nvPr/>
        </p:nvSpPr>
        <p:spPr>
          <a:xfrm>
            <a:off x="1539433" y="3276408"/>
            <a:ext cx="9565595" cy="1665982"/>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Phải chú trọng xây dựng kinh tế, xây dựng cơ sở hạ tầng để có điều kiện xây dựng và phát triển văn hóa</a:t>
            </a:r>
            <a:endParaRPr lang="vi-VN"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14" name="TextBox 13"/>
          <p:cNvSpPr txBox="1"/>
          <p:nvPr/>
        </p:nvSpPr>
        <p:spPr>
          <a:xfrm>
            <a:off x="3275195" y="2657815"/>
            <a:ext cx="6094070" cy="461665"/>
          </a:xfrm>
          <a:prstGeom prst="rect">
            <a:avLst/>
          </a:prstGeom>
          <a:noFill/>
        </p:spPr>
        <p:txBody>
          <a:bodyPr wrap="square">
            <a:spAutoFit/>
          </a:bodyPr>
          <a:lstStyle/>
          <a:p>
            <a:pPr marL="8255" indent="0" algn="ctr">
              <a:buClr>
                <a:srgbClr val="000000"/>
              </a:buClr>
              <a:buSzPts val="1700"/>
              <a:buNone/>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2400" b="1"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graphicFrame>
        <p:nvGraphicFramePr>
          <p:cNvPr id="15" name="Diagram 14"/>
          <p:cNvGraphicFramePr/>
          <p:nvPr/>
        </p:nvGraphicFramePr>
        <p:xfrm>
          <a:off x="1435261" y="4062717"/>
          <a:ext cx="9479665" cy="2326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Graphic spid="1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9" name="Group 8"/>
          <p:cNvGrpSpPr/>
          <p:nvPr/>
        </p:nvGrpSpPr>
        <p:grpSpPr>
          <a:xfrm>
            <a:off x="371587" y="266990"/>
            <a:ext cx="10324622" cy="1849619"/>
            <a:chOff x="211234" y="349571"/>
            <a:chExt cx="10324622" cy="1849619"/>
          </a:xfrm>
        </p:grpSpPr>
        <p:sp>
          <p:nvSpPr>
            <p:cNvPr id="4" name="Google Shape;542;p40"/>
            <p:cNvSpPr txBox="1"/>
            <p:nvPr/>
          </p:nvSpPr>
          <p:spPr>
            <a:xfrm>
              <a:off x="836271" y="349571"/>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5" name="TextBox 4"/>
            <p:cNvSpPr txBox="1"/>
            <p:nvPr/>
          </p:nvSpPr>
          <p:spPr>
            <a:xfrm>
              <a:off x="211234" y="976659"/>
              <a:ext cx="6999789" cy="1077218"/>
            </a:xfrm>
            <a:prstGeom prst="rect">
              <a:avLst/>
            </a:prstGeom>
            <a:noFill/>
          </p:spPr>
          <p:txBody>
            <a:bodyPr wrap="square">
              <a:spAutoFit/>
            </a:bodyPr>
            <a:lstStyle/>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cxnSp>
          <p:nvCxnSpPr>
            <p:cNvPr id="6" name="Straight Connector 5"/>
            <p:cNvCxnSpPr/>
            <p:nvPr/>
          </p:nvCxnSpPr>
          <p:spPr>
            <a:xfrm>
              <a:off x="254639" y="2199190"/>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Picture 10"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4" name="Google Shape;192;p31"/>
          <p:cNvPicPr preferRelativeResize="0"/>
          <p:nvPr/>
        </p:nvPicPr>
        <p:blipFill>
          <a:blip r:embed="rId2">
            <a:extLst>
              <a:ext uri="{28A0092B-C50C-407E-A947-70E740481C1C}">
                <a14:useLocalDpi xmlns:a14="http://schemas.microsoft.com/office/drawing/2010/main" val="0"/>
              </a:ext>
            </a:extLst>
          </a:blip>
          <a:srcRect/>
          <a:stretch>
            <a:fillRect/>
          </a:stretch>
        </p:blipFill>
        <p:spPr>
          <a:xfrm>
            <a:off x="11575" y="2261923"/>
            <a:ext cx="12162099" cy="459079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Google Shape;564;p42"/>
          <p:cNvSpPr txBox="1"/>
          <p:nvPr/>
        </p:nvSpPr>
        <p:spPr>
          <a:xfrm>
            <a:off x="1215342" y="3064865"/>
            <a:ext cx="4795777" cy="150169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Giải phóng chính trị đồng nghĩa với giải phóng xã hội. Từ đó văn hóa mới có điều kiện phát triển.</a:t>
            </a:r>
            <a:endParaRPr lang="en-US"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16" name="Google Shape;568;p42"/>
          <p:cNvPicPr preferRelativeResize="0"/>
          <p:nvPr/>
        </p:nvPicPr>
        <p:blipFill>
          <a:blip r:embed="rId3"/>
          <a:stretch>
            <a:fillRect/>
          </a:stretch>
        </p:blipFill>
        <p:spPr>
          <a:xfrm>
            <a:off x="6288912" y="2746093"/>
            <a:ext cx="5729468" cy="3359033"/>
          </a:xfrm>
          <a:prstGeom prst="rect">
            <a:avLst/>
          </a:prstGeom>
          <a:noFill/>
          <a:ln>
            <a:noFill/>
          </a:ln>
        </p:spPr>
      </p:pic>
      <p:sp>
        <p:nvSpPr>
          <p:cNvPr id="17" name="TextBox 16"/>
          <p:cNvSpPr txBox="1"/>
          <p:nvPr/>
        </p:nvSpPr>
        <p:spPr>
          <a:xfrm>
            <a:off x="1396365" y="2603500"/>
            <a:ext cx="3638550" cy="460375"/>
          </a:xfrm>
          <a:prstGeom prst="rect">
            <a:avLst/>
          </a:prstGeom>
          <a:noFill/>
        </p:spPr>
        <p:txBody>
          <a:bodyPr wrap="square">
            <a:spAutoFit/>
          </a:bodyPr>
          <a:lstStyle/>
          <a:p>
            <a:pPr marL="17145" indent="0">
              <a:buClr>
                <a:srgbClr val="000000"/>
              </a:buClr>
              <a:buSzPts val="1600"/>
              <a:buNone/>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2400" b="1"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graphicFrame>
        <p:nvGraphicFramePr>
          <p:cNvPr id="18" name="Diagram 17"/>
          <p:cNvGraphicFramePr/>
          <p:nvPr/>
        </p:nvGraphicFramePr>
        <p:xfrm>
          <a:off x="173620" y="4566555"/>
          <a:ext cx="5922380" cy="1873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2" name="Group 1"/>
          <p:cNvGrpSpPr/>
          <p:nvPr/>
        </p:nvGrpSpPr>
        <p:grpSpPr>
          <a:xfrm>
            <a:off x="338556" y="247427"/>
            <a:ext cx="10197300" cy="1824438"/>
            <a:chOff x="338556" y="293727"/>
            <a:chExt cx="10197300" cy="1824438"/>
          </a:xfrm>
        </p:grpSpPr>
        <p:sp>
          <p:nvSpPr>
            <p:cNvPr id="3" name="Google Shape;542;p40"/>
            <p:cNvSpPr txBox="1"/>
            <p:nvPr/>
          </p:nvSpPr>
          <p:spPr>
            <a:xfrm>
              <a:off x="836271" y="293727"/>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4" name="TextBox 3"/>
            <p:cNvSpPr txBox="1"/>
            <p:nvPr/>
          </p:nvSpPr>
          <p:spPr>
            <a:xfrm>
              <a:off x="338556" y="965084"/>
              <a:ext cx="6999789" cy="1077218"/>
            </a:xfrm>
            <a:prstGeom prst="rect">
              <a:avLst/>
            </a:prstGeom>
            <a:noFill/>
          </p:spPr>
          <p:txBody>
            <a:bodyPr wrap="square">
              <a:spAutoFit/>
            </a:bodyPr>
            <a:lstStyle/>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a:p>
              <a:pPr marL="8255">
                <a:buClr>
                  <a:srgbClr val="000000"/>
                </a:buClr>
                <a:buSzPts val="1700"/>
              </a:pPr>
              <a:r>
                <a:rPr lang="en-US"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en-US"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endPar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cxnSp>
          <p:nvCxnSpPr>
            <p:cNvPr id="5" name="Straight Connector 4"/>
            <p:cNvCxnSpPr/>
            <p:nvPr/>
          </p:nvCxnSpPr>
          <p:spPr>
            <a:xfrm>
              <a:off x="451409" y="2118165"/>
              <a:ext cx="76508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Picture 8"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 name="Google Shape;192;p31"/>
          <p:cNvPicPr preferRelativeResize="0"/>
          <p:nvPr/>
        </p:nvPicPr>
        <p:blipFill>
          <a:blip r:embed="rId2">
            <a:extLst>
              <a:ext uri="{28A0092B-C50C-407E-A947-70E740481C1C}">
                <a14:useLocalDpi xmlns:a14="http://schemas.microsoft.com/office/drawing/2010/main" val="0"/>
              </a:ext>
            </a:extLst>
          </a:blip>
          <a:srcRect/>
          <a:stretch>
            <a:fillRect/>
          </a:stretch>
        </p:blipFill>
        <p:spPr>
          <a:xfrm>
            <a:off x="0" y="2223519"/>
            <a:ext cx="12173674" cy="463448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Google Shape;573;p43"/>
          <p:cNvSpPr txBox="1"/>
          <p:nvPr/>
        </p:nvSpPr>
        <p:spPr>
          <a:xfrm>
            <a:off x="836272" y="2356079"/>
            <a:ext cx="6999788" cy="883052"/>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indent="0" algn="just">
              <a:buClr>
                <a:srgbClr val="000000"/>
              </a:buClr>
              <a:buSzPts val="1600"/>
              <a:buFont typeface="Arial" panose="020B0604020202020204" pitchFamily="34" charset="0"/>
              <a:buNone/>
            </a:pPr>
            <a:r>
              <a:rPr lang="en-US"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Bản sắn văn hóa dân tộc chứa đựng giá trị lớn và có ý nghĩa quan trọng trong việc xây dựng, bảo vệ Tổ quốc</a:t>
            </a:r>
            <a:endParaRPr lang="en-US"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endParaRPr>
          </a:p>
        </p:txBody>
      </p:sp>
      <p:pic>
        <p:nvPicPr>
          <p:cNvPr id="11" name="Google Shape;577;p43"/>
          <p:cNvPicPr preferRelativeResize="0"/>
          <p:nvPr/>
        </p:nvPicPr>
        <p:blipFill>
          <a:blip r:embed="rId3"/>
          <a:stretch>
            <a:fillRect/>
          </a:stretch>
        </p:blipFill>
        <p:spPr>
          <a:xfrm>
            <a:off x="8102278" y="1725066"/>
            <a:ext cx="3854370" cy="2742761"/>
          </a:xfrm>
          <a:prstGeom prst="rect">
            <a:avLst/>
          </a:prstGeom>
          <a:noFill/>
          <a:ln>
            <a:noFill/>
          </a:ln>
        </p:spPr>
      </p:pic>
      <p:pic>
        <p:nvPicPr>
          <p:cNvPr id="12" name="Google Shape;578;p43"/>
          <p:cNvPicPr preferRelativeResize="0"/>
          <p:nvPr/>
        </p:nvPicPr>
        <p:blipFill>
          <a:blip r:embed="rId4"/>
          <a:stretch>
            <a:fillRect/>
          </a:stretch>
        </p:blipFill>
        <p:spPr>
          <a:xfrm>
            <a:off x="8102278" y="3994283"/>
            <a:ext cx="3854370" cy="2863717"/>
          </a:xfrm>
          <a:prstGeom prst="rect">
            <a:avLst/>
          </a:prstGeom>
          <a:noFill/>
          <a:ln>
            <a:noFill/>
          </a:ln>
        </p:spPr>
      </p:pic>
      <p:sp>
        <p:nvSpPr>
          <p:cNvPr id="13" name="Google Shape;573;p43"/>
          <p:cNvSpPr txBox="1"/>
          <p:nvPr/>
        </p:nvSpPr>
        <p:spPr>
          <a:xfrm>
            <a:off x="836271" y="3429000"/>
            <a:ext cx="6999788" cy="1478665"/>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indent="0" algn="just">
              <a:buClr>
                <a:srgbClr val="000000"/>
              </a:buClr>
              <a:buSzPts val="1600"/>
              <a:buFont typeface="Arial" panose="020B0604020202020204" pitchFamily="34" charset="0"/>
              <a:buNone/>
            </a:pP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Về nội dung, đó là lòng yêu nước thương nòi; tinh thần độc lập, tự cường, tự tôn dân tộc… Về hình thức, cốt cách văn hóa dân tộc biểu hiện ở ngôn ngữ, phong tục tập quán, lễ hội, truyền thống…</a:t>
            </a:r>
            <a:endPar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endParaRPr>
          </a:p>
        </p:txBody>
      </p:sp>
      <p:sp>
        <p:nvSpPr>
          <p:cNvPr id="14" name="Google Shape;573;p43"/>
          <p:cNvSpPr txBox="1"/>
          <p:nvPr/>
        </p:nvSpPr>
        <p:spPr>
          <a:xfrm>
            <a:off x="836271" y="5050374"/>
            <a:ext cx="6999788" cy="751534"/>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 indent="0" algn="just">
              <a:buClr>
                <a:srgbClr val="000000"/>
              </a:buClr>
              <a:buSzPts val="1600"/>
              <a:buFont typeface="Arial" panose="020B0604020202020204" pitchFamily="34" charset="0"/>
              <a:buNone/>
            </a:pP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Trong </a:t>
            </a:r>
            <a:r>
              <a:rPr lang="en-US"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g</a:t>
            </a: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iữ gìn bản sắc dân tộc văn hóa dân tộc, phải biết tiếp thu văn hóa nhân loại.</a:t>
            </a:r>
            <a:endPar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5479</Words>
  <Application>WPS Slides</Application>
  <PresentationFormat>Widescreen</PresentationFormat>
  <Paragraphs>142</Paragraphs>
  <Slides>17</Slides>
  <Notes>15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17</vt:i4>
      </vt:variant>
    </vt:vector>
  </HeadingPairs>
  <TitlesOfParts>
    <vt:vector size="40" baseType="lpstr">
      <vt:lpstr>Arial</vt:lpstr>
      <vt:lpstr>SimSun</vt:lpstr>
      <vt:lpstr>Wingdings</vt:lpstr>
      <vt:lpstr>DM Serif Display</vt:lpstr>
      <vt:lpstr>Segoe Print</vt:lpstr>
      <vt:lpstr>Raleway</vt:lpstr>
      <vt:lpstr>NewCentury-Narrow</vt:lpstr>
      <vt:lpstr>Arial</vt:lpstr>
      <vt:lpstr>Segoe UI Symbol</vt:lpstr>
      <vt:lpstr>Open Sans</vt:lpstr>
      <vt:lpstr>ZapfChancery-Medium</vt:lpstr>
      <vt:lpstr>Work Sans Medium</vt:lpstr>
      <vt:lpstr>Raleway Light</vt:lpstr>
      <vt:lpstr>Calibri</vt:lpstr>
      <vt:lpstr>Lobster</vt:lpstr>
      <vt:lpstr>Times New Roman</vt:lpstr>
      <vt:lpstr>Overpass</vt:lpstr>
      <vt:lpstr>Poppins</vt:lpstr>
      <vt:lpstr>Times New Roman</vt:lpstr>
      <vt:lpstr>Microsoft YaHei</vt:lpstr>
      <vt:lpstr>Arial Unicode MS</vt:lpstr>
      <vt:lpstr>Calibri Light</vt:lpstr>
      <vt:lpstr>Office Theme</vt:lpstr>
      <vt:lpstr>PowerPoint 演示文稿</vt:lpstr>
      <vt:lpstr>6.1. Tư tưởng Hồ Chí Minh về văn hóa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6.1. Tư tưởng Hồ Chí Minh về văn hóa</vt:lpstr>
      <vt:lpstr>PowerPoint 演示文稿</vt:lpstr>
      <vt:lpstr>PowerPoint 演示文稿</vt:lpstr>
      <vt:lpstr>PowerPoint 演示文稿</vt:lpstr>
      <vt:lpstr>6.1. Tư tưởng Hồ Chí Minh về văn hóa</vt:lpstr>
      <vt:lpstr>PowerPoint 演示文稿</vt:lpstr>
      <vt:lpstr>Danh mục 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dat01</cp:lastModifiedBy>
  <cp:revision>23</cp:revision>
  <dcterms:created xsi:type="dcterms:W3CDTF">2024-02-21T06:10:00Z</dcterms:created>
  <dcterms:modified xsi:type="dcterms:W3CDTF">2025-04-21T08:10:16Z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3F5901E05084465F98F1F99E4EDD9F97_12</vt:lpwstr>
  </property>
  <property fmtid="{D5CDD505-2E9C-101B-9397-08002B2CF9AE}" pid="3" name="KSOProductBuildVer">
    <vt:lpwstr>2057-12.2.0.20796</vt:lpwstr>
  </property>
</Properties>
</file>